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4" r:id="rId4"/>
  </p:sldMasterIdLst>
  <p:notesMasterIdLst>
    <p:notesMasterId r:id="rId28"/>
  </p:notesMasterIdLst>
  <p:handoutMasterIdLst>
    <p:handoutMasterId r:id="rId29"/>
  </p:handoutMasterIdLst>
  <p:sldIdLst>
    <p:sldId id="256" r:id="rId5"/>
    <p:sldId id="257" r:id="rId6"/>
    <p:sldId id="259" r:id="rId7"/>
    <p:sldId id="260" r:id="rId8"/>
    <p:sldId id="271" r:id="rId9"/>
    <p:sldId id="272" r:id="rId10"/>
    <p:sldId id="273" r:id="rId11"/>
    <p:sldId id="274" r:id="rId12"/>
    <p:sldId id="264" r:id="rId13"/>
    <p:sldId id="284" r:id="rId14"/>
    <p:sldId id="275" r:id="rId15"/>
    <p:sldId id="285" r:id="rId16"/>
    <p:sldId id="286" r:id="rId17"/>
    <p:sldId id="279" r:id="rId18"/>
    <p:sldId id="296" r:id="rId19"/>
    <p:sldId id="287" r:id="rId20"/>
    <p:sldId id="288" r:id="rId21"/>
    <p:sldId id="289" r:id="rId22"/>
    <p:sldId id="293" r:id="rId23"/>
    <p:sldId id="292" r:id="rId24"/>
    <p:sldId id="290" r:id="rId25"/>
    <p:sldId id="270" r:id="rId26"/>
    <p:sldId id="26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2471F2E-E011-F521-299E-65FC243E7E5E}" name="David Salaguinto" initials="DS" userId="S::davidsa@microsoft.com::9399e6ad-b974-43d0-b593-8c2804f84e0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02" autoAdjust="0"/>
    <p:restoredTop sz="94660"/>
  </p:normalViewPr>
  <p:slideViewPr>
    <p:cSldViewPr snapToGrid="0">
      <p:cViewPr varScale="1">
        <p:scale>
          <a:sx n="62" d="100"/>
          <a:sy n="62" d="100"/>
        </p:scale>
        <p:origin x="868" y="52"/>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198972-73C8-9327-0850-18A6425134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955A2EB-01C3-20E0-FF45-07CCC86724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D1EC30-5B0B-48D0-A1A8-66A96720DF24}" type="datetimeFigureOut">
              <a:rPr lang="en-US" smtClean="0"/>
              <a:t>5/4/2025</a:t>
            </a:fld>
            <a:endParaRPr lang="en-US" dirty="0"/>
          </a:p>
        </p:txBody>
      </p:sp>
      <p:sp>
        <p:nvSpPr>
          <p:cNvPr id="4" name="Footer Placeholder 3">
            <a:extLst>
              <a:ext uri="{FF2B5EF4-FFF2-40B4-BE49-F238E27FC236}">
                <a16:creationId xmlns:a16="http://schemas.microsoft.com/office/drawing/2014/main" id="{91C50A84-CDF8-9D1C-7599-D1B543581C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BAAFBD2-1F7B-DB18-5994-6D22C6743F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8FBFCE-2205-4B9C-81E5-532E0690D8C1}" type="slidenum">
              <a:rPr lang="en-US" smtClean="0"/>
              <a:t>‹#›</a:t>
            </a:fld>
            <a:endParaRPr lang="en-US" dirty="0"/>
          </a:p>
        </p:txBody>
      </p:sp>
    </p:spTree>
    <p:extLst>
      <p:ext uri="{BB962C8B-B14F-4D97-AF65-F5344CB8AC3E}">
        <p14:creationId xmlns:p14="http://schemas.microsoft.com/office/powerpoint/2010/main" val="11787311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68A4D-42A7-45F7-9930-00E8DCB48D7E}" type="datetimeFigureOut">
              <a:rPr lang="en-US" smtClean="0"/>
              <a:t>5/4/2025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DD6F49-EBB7-4CCF-97A8-E526BB28BB69}" type="slidenum">
              <a:rPr lang="en-US" smtClean="0"/>
              <a:t>‹#›</a:t>
            </a:fld>
            <a:endParaRPr lang="en-US" dirty="0"/>
          </a:p>
        </p:txBody>
      </p:sp>
    </p:spTree>
    <p:extLst>
      <p:ext uri="{BB962C8B-B14F-4D97-AF65-F5344CB8AC3E}">
        <p14:creationId xmlns:p14="http://schemas.microsoft.com/office/powerpoint/2010/main" val="278719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8027B902-09B5-4324-8310-59625360F035}" type="datetime1">
              <a:rPr lang="en-US" smtClean="0"/>
              <a:t>5/4/2025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4676" y="4473553"/>
            <a:ext cx="6655522" cy="1545336"/>
          </a:xfrm>
        </p:spPr>
        <p:txBody>
          <a:bodyPr anchor="b">
            <a:normAutofit/>
          </a:bodyPr>
          <a:lstStyle>
            <a:lvl1pPr marL="0" indent="0" algn="l">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4676" y="548642"/>
            <a:ext cx="7478991" cy="3635797"/>
          </a:xfrm>
        </p:spPr>
        <p:txBody>
          <a:bodyPr anchor="t">
            <a:noAutofit/>
          </a:bodyPr>
          <a:lstStyle>
            <a:lvl1pPr algn="l">
              <a:defRPr sz="7200">
                <a:solidFill>
                  <a:schemeClr val="bg1"/>
                </a:solidFill>
                <a:highlight>
                  <a:srgbClr val="000000"/>
                </a:highlight>
              </a:defRPr>
            </a:lvl1pPr>
          </a:lstStyle>
          <a:p>
            <a:r>
              <a:rPr lang="en-US" dirty="0"/>
              <a:t>Click to edit Master title style</a:t>
            </a:r>
          </a:p>
        </p:txBody>
      </p:sp>
    </p:spTree>
    <p:extLst>
      <p:ext uri="{BB962C8B-B14F-4D97-AF65-F5344CB8AC3E}">
        <p14:creationId xmlns:p14="http://schemas.microsoft.com/office/powerpoint/2010/main" val="282146729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EE6A364-A39C-470E-B89A-9BD899585684}" type="datetime1">
              <a:rPr lang="en-US" smtClean="0"/>
              <a:t>5/4/2025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1044465"/>
            <a:ext cx="11924209" cy="54085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7159" y="151597"/>
            <a:ext cx="11924209" cy="715505"/>
          </a:xfrm>
        </p:spPr>
        <p:txBody>
          <a:bodyPr anchor="ctr">
            <a:noAutofit/>
          </a:bodyPr>
          <a:lstStyle>
            <a:lvl1pPr>
              <a:defRPr sz="40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090217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ntent Only (Max)">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11C69CE-4771-4BFA-AD70-0E51ABA58D6D}" type="datetime1">
              <a:rPr lang="en-US" smtClean="0"/>
              <a:t>5/4/2025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67091"/>
            <a:ext cx="11924209" cy="61238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ctr">
            <a:normAutofit/>
          </a:bodyPr>
          <a:lstStyle>
            <a:lvl1pPr>
              <a:defRPr sz="2400"/>
            </a:lvl1pPr>
          </a:lstStyle>
          <a:p>
            <a:r>
              <a:rPr lang="en-US"/>
              <a:t>Click to edit Master title style</a:t>
            </a:r>
          </a:p>
        </p:txBody>
      </p:sp>
    </p:spTree>
    <p:extLst>
      <p:ext uri="{BB962C8B-B14F-4D97-AF65-F5344CB8AC3E}">
        <p14:creationId xmlns:p14="http://schemas.microsoft.com/office/powerpoint/2010/main" val="14365730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Content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90E4242-8CA0-457D-B3B1-7D78B4164321}" type="datetime1">
              <a:rPr lang="en-US" smtClean="0"/>
              <a:t>5/4/2025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12647" y="2241550"/>
            <a:ext cx="10966705" cy="406781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a:extLst>
              <a:ext uri="{FF2B5EF4-FFF2-40B4-BE49-F238E27FC236}">
                <a16:creationId xmlns:a16="http://schemas.microsoft.com/office/drawing/2014/main" id="{AD96F6A0-07FF-1828-19D1-FE1D9B92187E}"/>
              </a:ext>
            </a:extLst>
          </p:cNvPr>
          <p:cNvSpPr>
            <a:spLocks noGrp="1"/>
          </p:cNvSpPr>
          <p:nvPr>
            <p:ph type="title"/>
          </p:nvPr>
        </p:nvSpPr>
        <p:spPr>
          <a:xfrm>
            <a:off x="614676" y="877457"/>
            <a:ext cx="10964675" cy="1059294"/>
          </a:xfrm>
        </p:spPr>
        <p:txBody>
          <a:bodyPr>
            <a:normAutofit/>
          </a:bodyPr>
          <a:lstStyle>
            <a:lvl1pPr>
              <a:defRPr sz="40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9519567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Content 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53D6F41-6645-4089-A6BB-7B692A44A4CC}" type="datetime1">
              <a:rPr lang="en-US" smtClean="0"/>
              <a:t>5/4/2025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386584"/>
            <a:ext cx="4325112" cy="2459736"/>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385975"/>
            <a:ext cx="4325112" cy="2454796"/>
          </a:xfrm>
        </p:spPr>
        <p:txBody>
          <a:bodyPr>
            <a:norm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8200142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Content 3">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58B73AF-3955-4569-8B4F-B329360A9CBD}" type="datetime1">
              <a:rPr lang="en-US" smtClean="0"/>
              <a:t>5/4/2025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8" y="2254250"/>
            <a:ext cx="4956175" cy="355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258568"/>
            <a:ext cx="3813048" cy="3557016"/>
          </a:xfrm>
        </p:spPr>
        <p:txBody>
          <a:bodyPr>
            <a:norm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38131953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Content 4">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695276D-BBED-48BC-B459-1E9A16CF46CD}" type="datetime1">
              <a:rPr lang="en-US" smtClean="0"/>
              <a:t>5/4/2025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519738" y="1538288"/>
            <a:ext cx="5681662" cy="4818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8" y="1537853"/>
            <a:ext cx="4145582" cy="4638825"/>
          </a:xfrm>
        </p:spPr>
        <p:txBody>
          <a:bodyPr>
            <a:norm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30369981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Content 5">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D138C57-8E3B-4697-92F8-0ED9B71F7E17}" type="datetime1">
              <a:rPr lang="en-US" smtClean="0"/>
              <a:t>5/4/2025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522913" y="877456"/>
            <a:ext cx="6159500" cy="539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7" y="877456"/>
            <a:ext cx="4142232" cy="4940661"/>
          </a:xfrm>
        </p:spPr>
        <p:txBody>
          <a:bodyPr>
            <a:normAutofit/>
          </a:bodyPr>
          <a:lstStyle>
            <a:lvl1pPr>
              <a:defRPr sz="40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8055179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Content 6">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0ADC593-EA98-4C39-A75F-3F3A9C691019}" type="datetime1">
              <a:rPr lang="en-US" smtClean="0"/>
              <a:t>5/4/2025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504268" y="549274"/>
            <a:ext cx="7315200" cy="5806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372533" y="548639"/>
            <a:ext cx="3494314" cy="5719639"/>
          </a:xfrm>
        </p:spPr>
        <p:txBody>
          <a:bodyPr>
            <a:normAutofit/>
          </a:bodyPr>
          <a:lstStyle>
            <a:lvl1pPr>
              <a:defRPr sz="40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4871683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 Photo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793885"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a:off x="5538937" y="6453002"/>
            <a:ext cx="3337584" cy="365125"/>
          </a:xfrm>
        </p:spPr>
        <p:txBody>
          <a:bodyPr/>
          <a:lstStyle/>
          <a:p>
            <a:fld id="{8FACD271-2BB0-4C13-9E3A-50B90F57CA5B}" type="datetime1">
              <a:rPr lang="en-US" smtClean="0"/>
              <a:t>5/4/2025</a:t>
            </a:fld>
            <a:endParaRPr lang="en-US" dirty="0"/>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38937" y="1828800"/>
            <a:ext cx="6071616"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872062" y="548640"/>
            <a:ext cx="7738491" cy="1143000"/>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6827960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Photo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400544" y="0"/>
            <a:ext cx="4791456"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45720" rIns="91440" bIns="45720" rtlCol="0">
            <a:normAutofit/>
          </a:bodyPr>
          <a:lstStyle>
            <a:lvl1pPr>
              <a:defRPr lang="en-US" dirty="0"/>
            </a:lvl1pPr>
          </a:lstStyle>
          <a:p>
            <a:pPr lvl="0"/>
            <a:r>
              <a:rPr lang="en-US" dirty="0"/>
              <a:t>Click icon to add picture</a:t>
            </a:r>
          </a:p>
        </p:txBody>
      </p:sp>
      <p:sp>
        <p:nvSpPr>
          <p:cNvPr id="9" name="Date Placeholder 8">
            <a:extLst>
              <a:ext uri="{FF2B5EF4-FFF2-40B4-BE49-F238E27FC236}">
                <a16:creationId xmlns:a16="http://schemas.microsoft.com/office/drawing/2014/main" id="{81177663-FC76-DF36-EEB7-5BE4C6C82F3A}"/>
              </a:ext>
            </a:extLst>
          </p:cNvPr>
          <p:cNvSpPr>
            <a:spLocks noGrp="1"/>
          </p:cNvSpPr>
          <p:nvPr>
            <p:ph type="dt" sz="half" idx="15"/>
          </p:nvPr>
        </p:nvSpPr>
        <p:spPr/>
        <p:txBody>
          <a:bodyPr/>
          <a:lstStyle/>
          <a:p>
            <a:fld id="{9C4109C0-CC82-467C-B6E8-62D4D3634E2A}" type="datetime1">
              <a:rPr lang="en-US" smtClean="0"/>
              <a:t>5/4/2025</a:t>
            </a:fld>
            <a:endParaRPr lang="en-US" dirty="0"/>
          </a:p>
        </p:txBody>
      </p:sp>
      <p:sp>
        <p:nvSpPr>
          <p:cNvPr id="10" name="Footer Placeholder 9">
            <a:extLst>
              <a:ext uri="{FF2B5EF4-FFF2-40B4-BE49-F238E27FC236}">
                <a16:creationId xmlns:a16="http://schemas.microsoft.com/office/drawing/2014/main" id="{4515DEC4-C967-ABFB-73CF-0A90335332A4}"/>
              </a:ext>
            </a:extLst>
          </p:cNvPr>
          <p:cNvSpPr>
            <a:spLocks noGrp="1"/>
          </p:cNvSpPr>
          <p:nvPr>
            <p:ph type="ftr" sz="quarter" idx="16"/>
          </p:nvPr>
        </p:nvSpPr>
        <p:spPr>
          <a:xfrm>
            <a:off x="3950591" y="6453002"/>
            <a:ext cx="2805405" cy="365125"/>
          </a:xfrm>
        </p:spPr>
        <p:txBody>
          <a:bodyPr/>
          <a:lstStyle/>
          <a:p>
            <a:r>
              <a:rPr lang="en-US" dirty="0"/>
              <a:t>Sample Footer Text</a:t>
            </a:r>
          </a:p>
        </p:txBody>
      </p:sp>
      <p:sp>
        <p:nvSpPr>
          <p:cNvPr id="12" name="Slide Number Placeholder 11">
            <a:extLst>
              <a:ext uri="{FF2B5EF4-FFF2-40B4-BE49-F238E27FC236}">
                <a16:creationId xmlns:a16="http://schemas.microsoft.com/office/drawing/2014/main" id="{A5A5085F-BE80-B110-AA1F-9DD0919E27D7}"/>
              </a:ext>
            </a:extLst>
          </p:cNvPr>
          <p:cNvSpPr>
            <a:spLocks noGrp="1"/>
          </p:cNvSpPr>
          <p:nvPr>
            <p:ph type="sldNum" sz="quarter" idx="17"/>
          </p:nvPr>
        </p:nvSpPr>
        <p:spPr>
          <a:xfrm>
            <a:off x="6706232" y="6453002"/>
            <a:ext cx="429207" cy="365125"/>
          </a:xfrm>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774" y="1828800"/>
            <a:ext cx="6135624" cy="44897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548640"/>
            <a:ext cx="7717317" cy="1143000"/>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3512147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9CB91A11-88E2-4BD0-90A5-503C684B9CC0}" type="datetime1">
              <a:rPr lang="en-US" smtClean="0"/>
              <a:t>5/4/2025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4676" y="4617138"/>
            <a:ext cx="7375466" cy="1014984"/>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4676" y="854239"/>
            <a:ext cx="7876287" cy="3592629"/>
          </a:xfrm>
        </p:spPr>
        <p:txBody>
          <a:bodyPr anchor="b">
            <a:normAutofit/>
          </a:bodyPr>
          <a:lstStyle>
            <a:lvl1pPr algn="l">
              <a:lnSpc>
                <a:spcPct val="120000"/>
              </a:lnSpc>
              <a:defRPr sz="72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101914827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Photo 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023360"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45720" rIns="91440" bIns="45720" rtlCol="0">
            <a:normAutofit/>
          </a:bodyPr>
          <a:lstStyle>
            <a:lvl1pPr>
              <a:defRPr lang="en-US"/>
            </a:lvl1pPr>
          </a:lstStyle>
          <a:p>
            <a:pPr lvl="0"/>
            <a:r>
              <a:rPr lang="en-US" dirty="0"/>
              <a:t>Click icon to add picture</a:t>
            </a:r>
          </a:p>
        </p:txBody>
      </p:sp>
      <p:sp>
        <p:nvSpPr>
          <p:cNvPr id="3" name="Date Placeholder 2">
            <a:extLst>
              <a:ext uri="{FF2B5EF4-FFF2-40B4-BE49-F238E27FC236}">
                <a16:creationId xmlns:a16="http://schemas.microsoft.com/office/drawing/2014/main" id="{F0BFB53A-8FDF-F131-DCF2-D7BECE95381F}"/>
              </a:ext>
            </a:extLst>
          </p:cNvPr>
          <p:cNvSpPr>
            <a:spLocks noGrp="1"/>
          </p:cNvSpPr>
          <p:nvPr>
            <p:ph type="dt" sz="half" idx="15"/>
          </p:nvPr>
        </p:nvSpPr>
        <p:spPr>
          <a:xfrm>
            <a:off x="4745736" y="6453002"/>
            <a:ext cx="3494314" cy="365125"/>
          </a:xfrm>
        </p:spPr>
        <p:txBody>
          <a:bodyPr/>
          <a:lstStyle/>
          <a:p>
            <a:fld id="{1A5F77D0-C28E-4573-88F0-0A30FF98888E}" type="datetime1">
              <a:rPr lang="en-US" smtClean="0"/>
              <a:t>5/4/2025</a:t>
            </a:fld>
            <a:endParaRPr lang="en-US" dirty="0"/>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745736" y="1725386"/>
            <a:ext cx="6858000" cy="4638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101537" y="320039"/>
            <a:ext cx="8502199" cy="1258389"/>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6663590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Photo 4">
    <p:bg>
      <p:bgRef idx="1001">
        <a:schemeClr val="bg1"/>
      </p:bgRef>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091732" y="0"/>
            <a:ext cx="4100267" cy="6858000"/>
          </a:xfrm>
          <a:blipFill dpi="0" rotWithShape="1">
            <a:blip r:embed="rId3">
              <a:alphaModFix amt="70000"/>
              <a:extLst>
                <a:ext uri="{28A0092B-C50C-407E-A947-70E740481C1C}">
                  <a14:useLocalDpi xmlns:a14="http://schemas.microsoft.com/office/drawing/2010/main" val="0"/>
                </a:ext>
              </a:extLst>
            </a:blip>
            <a:srcRect/>
            <a:stretch>
              <a:fillRect/>
            </a:stretch>
          </a:blipFill>
        </p:spPr>
        <p:txBody>
          <a:bodyPr vert="horz" lIns="91440" tIns="45720" rIns="91440" bIns="45720" rtlCol="0">
            <a:normAutofit/>
          </a:bodyPr>
          <a:lstStyle>
            <a:lvl1pPr>
              <a:defRPr lang="en-US"/>
            </a:lvl1pPr>
          </a:lstStyle>
          <a:p>
            <a:pPr lvl="0"/>
            <a:r>
              <a:rPr lang="en-US" dirty="0"/>
              <a:t>Click icon to add picture</a:t>
            </a:r>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p:txBody>
          <a:bodyPr/>
          <a:lstStyle/>
          <a:p>
            <a:fld id="{D1F1191D-5EC4-40DF-9DB6-A6385AB88B55}" type="datetime1">
              <a:rPr lang="en-US" smtClean="0"/>
              <a:t>5/4/2025</a:t>
            </a:fld>
            <a:endParaRPr lang="en-US" dirty="0"/>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4285799" y="6453002"/>
            <a:ext cx="2805405" cy="365125"/>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7041440" y="6453002"/>
            <a:ext cx="429207" cy="365125"/>
          </a:xfrm>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647" y="1728870"/>
            <a:ext cx="6858000" cy="46353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320040"/>
            <a:ext cx="8400908" cy="1261872"/>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3995606060"/>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Photo 5">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6611509" cy="6858000"/>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253745" y="6453002"/>
            <a:ext cx="1622776" cy="365125"/>
          </a:xfrm>
        </p:spPr>
        <p:txBody>
          <a:bodyPr/>
          <a:lstStyle>
            <a:lvl1pPr>
              <a:defRPr>
                <a:solidFill>
                  <a:schemeClr val="tx1"/>
                </a:solidFill>
                <a:effectLst/>
              </a:defRPr>
            </a:lvl1pPr>
          </a:lstStyle>
          <a:p>
            <a:fld id="{EE468DAA-49F6-4492-82E6-75555EB31418}" type="datetime1">
              <a:rPr lang="en-US" smtClean="0"/>
              <a:t>5/4/2025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253745" y="2257005"/>
            <a:ext cx="4362450" cy="4051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689686" y="584339"/>
            <a:ext cx="5925810" cy="1527048"/>
          </a:xfrm>
        </p:spPr>
        <p:txBody>
          <a:bodyPr anchor="b">
            <a:norm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34821198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Photo 6">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745480" y="0"/>
            <a:ext cx="6446520" cy="6858000"/>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53002"/>
            <a:ext cx="2031073" cy="365125"/>
          </a:xfrm>
        </p:spPr>
        <p:txBody>
          <a:bodyPr/>
          <a:lstStyle/>
          <a:p>
            <a:fld id="{41D22668-A3AE-429F-A351-A1583BA90793}" type="datetime1">
              <a:rPr lang="en-US" smtClean="0"/>
              <a:t>5/4/2025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2168233" y="6453002"/>
            <a:ext cx="2805405" cy="365125"/>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923874"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5" y="2256079"/>
            <a:ext cx="4360863" cy="40526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583413"/>
            <a:ext cx="6053957" cy="1527048"/>
          </a:xfrm>
        </p:spPr>
        <p:txBody>
          <a:bodyPr anchor="b">
            <a:norm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30447000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Photo 7">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6492240" cy="6858000"/>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104491" y="6453002"/>
            <a:ext cx="1772029" cy="365125"/>
          </a:xfrm>
        </p:spPr>
        <p:txBody>
          <a:bodyPr/>
          <a:lstStyle>
            <a:lvl1pPr>
              <a:defRPr>
                <a:solidFill>
                  <a:schemeClr val="tx1"/>
                </a:solidFill>
                <a:effectLst/>
              </a:defRPr>
            </a:lvl1pPr>
          </a:lstStyle>
          <a:p>
            <a:fld id="{CB3A2E2B-8F4D-437C-9F55-5E913AFC716A}" type="datetime1">
              <a:rPr lang="en-US" smtClean="0"/>
              <a:t>5/4/2025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04888" y="1728870"/>
            <a:ext cx="4512601" cy="46353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70418" y="320040"/>
            <a:ext cx="6047071" cy="1261872"/>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28495725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Photo 8">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917720" y="0"/>
            <a:ext cx="6274279" cy="6858000"/>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53002"/>
            <a:ext cx="2031073" cy="365125"/>
          </a:xfrm>
        </p:spPr>
        <p:txBody>
          <a:bodyPr/>
          <a:lstStyle/>
          <a:p>
            <a:fld id="{46C70014-48FC-4647-9615-BBD39F98887D}" type="datetime1">
              <a:rPr lang="en-US" smtClean="0"/>
              <a:t>5/4/2025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2168233" y="6453002"/>
            <a:ext cx="2805405" cy="365125"/>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923874"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4" y="1744168"/>
            <a:ext cx="4572000" cy="46200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320040"/>
            <a:ext cx="6226769" cy="1261872"/>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11391725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Photo 9">
    <p:bg>
      <p:bgRef idx="1001">
        <a:schemeClr val="bg1"/>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713A3F4-E223-745E-5A5E-95DF707B229D}"/>
              </a:ext>
            </a:extLst>
          </p:cNvPr>
          <p:cNvSpPr>
            <a:spLocks noGrp="1"/>
          </p:cNvSpPr>
          <p:nvPr>
            <p:ph type="pic" sz="quarter" idx="18"/>
          </p:nvPr>
        </p:nvSpPr>
        <p:spPr>
          <a:xfrm>
            <a:off x="0" y="0"/>
            <a:ext cx="7584144" cy="6858000"/>
          </a:xfrm>
          <a:blipFill>
            <a:blip r:embed="rId3">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endParaRPr lang="en-US" dirty="0"/>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8212663" y="6453002"/>
            <a:ext cx="922372" cy="365125"/>
          </a:xfrm>
        </p:spPr>
        <p:txBody>
          <a:bodyPr/>
          <a:lstStyle/>
          <a:p>
            <a:fld id="{C089F4EF-3CDF-46D7-ADF4-3A52C84FD8BE}" type="datetime1">
              <a:rPr lang="en-US" smtClean="0"/>
              <a:t>5/4/2025</a:t>
            </a:fld>
            <a:endParaRPr lang="en-US" dirty="0"/>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9135035" y="6453002"/>
            <a:ext cx="2546891" cy="365125"/>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212790" y="2256079"/>
            <a:ext cx="3401568" cy="40526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665484" y="583413"/>
            <a:ext cx="4948747" cy="1527048"/>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1192127009"/>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Photo 10">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761780" y="0"/>
            <a:ext cx="7430219" cy="6858000"/>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53002"/>
            <a:ext cx="1067625" cy="365125"/>
          </a:xfrm>
        </p:spPr>
        <p:txBody>
          <a:bodyPr/>
          <a:lstStyle/>
          <a:p>
            <a:fld id="{E635C43F-DBB1-4D83-B442-E1529AA900C2}" type="datetime1">
              <a:rPr lang="en-US" smtClean="0"/>
              <a:t>5/4/2025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204785" y="6453002"/>
            <a:ext cx="2805405" cy="365125"/>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3960426"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5" y="2254737"/>
            <a:ext cx="3401568" cy="4053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583413"/>
            <a:ext cx="5070955" cy="1527048"/>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37622582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Photo 1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781365" cy="6858000"/>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8343102" y="6453002"/>
            <a:ext cx="1003659" cy="365125"/>
          </a:xfrm>
        </p:spPr>
        <p:txBody>
          <a:bodyPr/>
          <a:lstStyle>
            <a:lvl1pPr>
              <a:defRPr>
                <a:solidFill>
                  <a:schemeClr val="tx1"/>
                </a:solidFill>
                <a:effectLst/>
              </a:defRPr>
            </a:lvl1pPr>
          </a:lstStyle>
          <a:p>
            <a:fld id="{2D13F81E-C5BD-4314-B9B9-AAE2702F29D2}" type="datetime1">
              <a:rPr lang="en-US" smtClean="0"/>
              <a:t>5/4/2025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9346761" y="6453002"/>
            <a:ext cx="2335165" cy="365125"/>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44096" y="3168722"/>
            <a:ext cx="3273552" cy="2884605"/>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859542" y="1078992"/>
            <a:ext cx="4757112" cy="1942773"/>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26246102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Photo 1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4635132"/>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DC8C146-0A20-4029-98D5-9A42EEDF8B24}" type="datetime1">
              <a:rPr lang="en-US" smtClean="0"/>
              <a:t>5/4/2025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49240" y="5012267"/>
            <a:ext cx="6400800" cy="1390330"/>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3939967"/>
            <a:ext cx="3739896" cy="1390330"/>
          </a:xfrm>
        </p:spPr>
        <p:txBody>
          <a:bodyPr anchor="ctr">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1012487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3">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6B19A73-9EF0-435E-951F-A4ACE59FBD85}" type="datetime1">
              <a:rPr lang="en-US" smtClean="0"/>
              <a:t>5/4/2025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4039647"/>
            <a:ext cx="7588155" cy="1414091"/>
          </a:xfrm>
        </p:spPr>
        <p:txBody>
          <a:bodyPr>
            <a:normAutofit/>
          </a:bodyPr>
          <a:lstStyle>
            <a:lvl1pPr marL="0" indent="0" algn="ctr">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1318302"/>
            <a:ext cx="8229600" cy="2621154"/>
          </a:xfrm>
        </p:spPr>
        <p:txBody>
          <a:bodyPr anchor="b">
            <a:normAutofit/>
          </a:bodyPr>
          <a:lstStyle>
            <a:lvl1pPr algn="ctr">
              <a:defRPr sz="6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225073824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Photo 1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3778270"/>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C12A2F-57DF-45DA-A7E9-678FD33267B9}" type="datetime1">
              <a:rPr lang="en-US" smtClean="0"/>
              <a:t>5/4/2025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2831866"/>
            <a:ext cx="2953618" cy="1892808"/>
          </a:xfrm>
        </p:spPr>
        <p:txBody>
          <a:bodyPr anchor="ctr">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1544941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Photo 14">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3079730"/>
            <a:ext cx="12192000" cy="3778270"/>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dirty="0"/>
            </a:lvl1pPr>
          </a:lstStyle>
          <a:p>
            <a:pPr marL="0" lvl="0" indent="0">
              <a:lnSpc>
                <a:spcPct val="150000"/>
              </a:lnSpc>
              <a:buFontTx/>
              <a:buNone/>
            </a:pPr>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59778"/>
            <a:ext cx="3494314" cy="365125"/>
          </a:xfrm>
        </p:spPr>
        <p:txBody>
          <a:bodyPr/>
          <a:lstStyle/>
          <a:p>
            <a:fld id="{9128053F-E531-4885-B604-CF1A6DEEE405}" type="datetime1">
              <a:rPr lang="en-US" smtClean="0"/>
              <a:t>5/4/2025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59778"/>
            <a:ext cx="2805405" cy="365125"/>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59778"/>
            <a:ext cx="429207" cy="365125"/>
          </a:xfrm>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2133326"/>
            <a:ext cx="2953618" cy="1892808"/>
          </a:xfrm>
        </p:spPr>
        <p:txBody>
          <a:bodyPr anchor="ctr">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24661022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Photo 15">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12645" y="1828800"/>
            <a:ext cx="6446520" cy="4425696"/>
          </a:xfrm>
          <a:blipFill>
            <a:blip r:embed="rId2">
              <a:alphaModFix amt="70000"/>
              <a:extLst>
                <a:ext uri="{28A0092B-C50C-407E-A947-70E740481C1C}">
                  <a14:useLocalDpi xmlns:a14="http://schemas.microsoft.com/office/drawing/2010/main" val="0"/>
                </a:ext>
              </a:extLst>
            </a:blip>
            <a:stretch>
              <a:fillRect/>
            </a:stretch>
          </a:blipFill>
        </p:spPr>
        <p:txBody>
          <a:bodyPr/>
          <a:lstStyle/>
          <a:p>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766791B-F730-470C-BD5E-FFF8D449589F}" type="datetime1">
              <a:rPr lang="en-US" smtClean="0"/>
              <a:t>5/4/2025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562088" y="1828800"/>
            <a:ext cx="4023360" cy="4428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6" y="603504"/>
            <a:ext cx="10972802" cy="970463"/>
          </a:xfrm>
        </p:spPr>
        <p:txBody>
          <a:bodyPr anchor="ct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7213057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Photo 16">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12648" y="2290890"/>
            <a:ext cx="4672584" cy="4041648"/>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E73FE0C-303A-49D2-B22C-9FE8AE7D9EF1}" type="datetime1">
              <a:rPr lang="en-US" smtClean="0"/>
              <a:t>5/4/2025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38"/>
            <a:ext cx="4672584" cy="2492735"/>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28203969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Photo 17">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31521" y="2295144"/>
            <a:ext cx="3490176" cy="4041648"/>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73859A7-84EB-4384-87AF-59CC16704CF8}" type="datetime1">
              <a:rPr lang="en-US" smtClean="0"/>
              <a:t>5/4/2025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016500" y="549275"/>
            <a:ext cx="6561138" cy="5759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64094" y="549275"/>
            <a:ext cx="3657603" cy="2472817"/>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18929476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Big Number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5AD3D17-73C9-402C-91E7-BA73E6829C50}" type="datetime1">
              <a:rPr lang="en-US" smtClean="0"/>
              <a:t>5/4/2025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94944" y="4957012"/>
            <a:ext cx="5897880" cy="1114604"/>
          </a:xfrm>
        </p:spPr>
        <p:txBody>
          <a:bodyPr anchor="t">
            <a:normAutofit/>
          </a:bodyPr>
          <a:lstStyle>
            <a:lvl1pPr marL="0" indent="0" algn="l">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539496" y="566928"/>
            <a:ext cx="10826496" cy="4334256"/>
          </a:xfrm>
        </p:spPr>
        <p:txBody>
          <a:bodyPr anchor="b">
            <a:normAutofit/>
          </a:bodyPr>
          <a:lstStyle>
            <a:lvl1pPr algn="l">
              <a:defRPr sz="23200">
                <a:solidFill>
                  <a:schemeClr val="bg1"/>
                </a:solidFill>
                <a:highlight>
                  <a:srgbClr val="000000"/>
                </a:highlight>
              </a:defRPr>
            </a:lvl1pPr>
          </a:lstStyle>
          <a:p>
            <a:r>
              <a:rPr lang="en-US" dirty="0"/>
              <a:t>##%</a:t>
            </a:r>
          </a:p>
        </p:txBody>
      </p:sp>
    </p:spTree>
    <p:extLst>
      <p:ext uri="{BB962C8B-B14F-4D97-AF65-F5344CB8AC3E}">
        <p14:creationId xmlns:p14="http://schemas.microsoft.com/office/powerpoint/2010/main" val="103530930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Big Number 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77A7CDD-9512-40CC-9351-FC0DE186CFBD}" type="datetime1">
              <a:rPr lang="en-US" smtClean="0"/>
              <a:t>5/4/2025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809744"/>
            <a:ext cx="7525512" cy="1545336"/>
          </a:xfrm>
        </p:spPr>
        <p:txBody>
          <a:bodyPr anchor="t">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22960" y="603504"/>
            <a:ext cx="10543032" cy="4206240"/>
          </a:xfrm>
        </p:spPr>
        <p:txBody>
          <a:bodyPr anchor="b">
            <a:normAutofit/>
          </a:bodyPr>
          <a:lstStyle>
            <a:lvl1pPr algn="ctr">
              <a:defRPr sz="23200">
                <a:solidFill>
                  <a:schemeClr val="bg1"/>
                </a:solidFill>
                <a:highlight>
                  <a:srgbClr val="000000"/>
                </a:highlight>
              </a:defRPr>
            </a:lvl1pPr>
          </a:lstStyle>
          <a:p>
            <a:r>
              <a:rPr lang="en-US" dirty="0"/>
              <a:t>##%</a:t>
            </a:r>
          </a:p>
        </p:txBody>
      </p:sp>
    </p:spTree>
    <p:extLst>
      <p:ext uri="{BB962C8B-B14F-4D97-AF65-F5344CB8AC3E}">
        <p14:creationId xmlns:p14="http://schemas.microsoft.com/office/powerpoint/2010/main" val="57632574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Big Number 3">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83EFCC7-B7E8-4ABE-BBCB-C75FD27800CD}" type="datetime1">
              <a:rPr lang="en-US" smtClean="0"/>
              <a:t>5/4/2025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809744"/>
            <a:ext cx="7525512" cy="1545336"/>
          </a:xfrm>
        </p:spPr>
        <p:txBody>
          <a:bodyPr anchor="t">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22960" y="603504"/>
            <a:ext cx="10543032" cy="4206240"/>
          </a:xfrm>
        </p:spPr>
        <p:txBody>
          <a:bodyPr anchor="ctr">
            <a:normAutofit/>
          </a:bodyPr>
          <a:lstStyle>
            <a:lvl1pPr algn="ctr">
              <a:defRPr sz="23200">
                <a:solidFill>
                  <a:schemeClr val="bg1"/>
                </a:solidFill>
                <a:highlight>
                  <a:srgbClr val="FFFFFF"/>
                </a:highlight>
              </a:defRPr>
            </a:lvl1pPr>
          </a:lstStyle>
          <a:p>
            <a:r>
              <a:rPr lang="en-US" dirty="0"/>
              <a:t>##%</a:t>
            </a:r>
          </a:p>
        </p:txBody>
      </p:sp>
    </p:spTree>
    <p:extLst>
      <p:ext uri="{BB962C8B-B14F-4D97-AF65-F5344CB8AC3E}">
        <p14:creationId xmlns:p14="http://schemas.microsoft.com/office/powerpoint/2010/main" val="22389749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tatement 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507735E4-737B-43D4-B991-92C3D63DE68F}" type="datetime1">
              <a:rPr lang="en-US" smtClean="0"/>
              <a:t>5/4/2025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Tree>
    <p:extLst>
      <p:ext uri="{BB962C8B-B14F-4D97-AF65-F5344CB8AC3E}">
        <p14:creationId xmlns:p14="http://schemas.microsoft.com/office/powerpoint/2010/main" val="401528901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Quote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4D63035D-22A0-4334-A9AE-2457016C8B47}" type="datetime1">
              <a:rPr lang="en-US" smtClean="0"/>
              <a:t>5/4/2025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428752"/>
            <a:ext cx="9198864" cy="466344"/>
          </a:xfrm>
        </p:spPr>
        <p:txBody>
          <a:bodyPr anchor="ctr">
            <a:normAutofit/>
          </a:bodyPr>
          <a:lstStyle>
            <a:lvl1pPr marL="0" indent="0" algn="l">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188720"/>
            <a:ext cx="9198864" cy="3657600"/>
          </a:xfrm>
        </p:spPr>
        <p:txBody>
          <a:bodyPr anchor="ctr">
            <a:normAutofit/>
          </a:bodyPr>
          <a:lstStyle>
            <a:lvl1pPr algn="l">
              <a:lnSpc>
                <a:spcPct val="120000"/>
              </a:lnSpc>
              <a:defRPr sz="4000" b="0">
                <a:solidFill>
                  <a:schemeClr val="bg1"/>
                </a:solidFill>
                <a:highlight>
                  <a:srgbClr val="000000"/>
                </a:highlight>
              </a:defRPr>
            </a:lvl1pPr>
          </a:lstStyle>
          <a:p>
            <a:r>
              <a:rPr lang="en-US" dirty="0"/>
              <a:t>Click to edit Quote</a:t>
            </a:r>
          </a:p>
        </p:txBody>
      </p:sp>
    </p:spTree>
    <p:extLst>
      <p:ext uri="{BB962C8B-B14F-4D97-AF65-F5344CB8AC3E}">
        <p14:creationId xmlns:p14="http://schemas.microsoft.com/office/powerpoint/2010/main" val="195505022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hoto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12191999" cy="4986425"/>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7" name="Date Placeholder 6">
            <a:extLst>
              <a:ext uri="{FF2B5EF4-FFF2-40B4-BE49-F238E27FC236}">
                <a16:creationId xmlns:a16="http://schemas.microsoft.com/office/drawing/2014/main" id="{1AA6C9C7-A264-237A-7F3C-46E6A7A9646D}"/>
              </a:ext>
            </a:extLst>
          </p:cNvPr>
          <p:cNvSpPr>
            <a:spLocks noGrp="1"/>
          </p:cNvSpPr>
          <p:nvPr>
            <p:ph type="dt" sz="half" idx="14"/>
          </p:nvPr>
        </p:nvSpPr>
        <p:spPr/>
        <p:txBody>
          <a:bodyPr/>
          <a:lstStyle/>
          <a:p>
            <a:fld id="{C72BE8CE-6011-4887-8688-8D57691F11AD}" type="datetime1">
              <a:rPr lang="en-US" smtClean="0"/>
              <a:t>5/4/2025</a:t>
            </a:fld>
            <a:endParaRPr lang="en-US" dirty="0"/>
          </a:p>
        </p:txBody>
      </p:sp>
      <p:sp>
        <p:nvSpPr>
          <p:cNvPr id="8" name="Footer Placeholder 7">
            <a:extLst>
              <a:ext uri="{FF2B5EF4-FFF2-40B4-BE49-F238E27FC236}">
                <a16:creationId xmlns:a16="http://schemas.microsoft.com/office/drawing/2014/main" id="{1B5B8C48-05E9-5280-3F6A-22F8BCBB477E}"/>
              </a:ext>
            </a:extLst>
          </p:cNvPr>
          <p:cNvSpPr>
            <a:spLocks noGrp="1"/>
          </p:cNvSpPr>
          <p:nvPr>
            <p:ph type="ftr" sz="quarter" idx="15"/>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47BC820F-C031-6832-5CA0-B972903E0D5F}"/>
              </a:ext>
            </a:extLst>
          </p:cNvPr>
          <p:cNvSpPr>
            <a:spLocks noGrp="1"/>
          </p:cNvSpPr>
          <p:nvPr>
            <p:ph type="sldNum" sz="quarter" idx="16"/>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5668625"/>
            <a:ext cx="11460480" cy="48037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4578237"/>
            <a:ext cx="11460480" cy="786384"/>
          </a:xfrm>
        </p:spPr>
        <p:txBody>
          <a:bodyPr anchor="b">
            <a:noAutofit/>
          </a:bodyPr>
          <a:lstStyle>
            <a:lvl1pPr algn="l">
              <a:defRPr sz="6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300563862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Quote 2">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29247CA6-BC1D-429A-A289-4E939E49554A}" type="datetime1">
              <a:rPr lang="en-US" smtClean="0"/>
              <a:t>5/4/2025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349240"/>
            <a:ext cx="9198864" cy="466344"/>
          </a:xfrm>
        </p:spPr>
        <p:txBody>
          <a:bodyPr anchor="ctr">
            <a:normAutofit/>
          </a:bodyPr>
          <a:lstStyle>
            <a:lvl1pPr marL="0" indent="0" algn="l">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344168"/>
            <a:ext cx="9198864" cy="3291840"/>
          </a:xfrm>
        </p:spPr>
        <p:txBody>
          <a:bodyPr anchor="ctr">
            <a:normAutofit/>
          </a:bodyPr>
          <a:lstStyle>
            <a:lvl1pPr algn="l">
              <a:lnSpc>
                <a:spcPct val="120000"/>
              </a:lnSpc>
              <a:defRPr sz="4000" b="0">
                <a:solidFill>
                  <a:schemeClr val="bg1"/>
                </a:solidFill>
                <a:highlight>
                  <a:srgbClr val="FFFFFF"/>
                </a:highlight>
              </a:defRPr>
            </a:lvl1pPr>
          </a:lstStyle>
          <a:p>
            <a:r>
              <a:rPr lang="en-US" dirty="0"/>
              <a:t>Click to edit Quote</a:t>
            </a:r>
          </a:p>
        </p:txBody>
      </p:sp>
    </p:spTree>
    <p:extLst>
      <p:ext uri="{BB962C8B-B14F-4D97-AF65-F5344CB8AC3E}">
        <p14:creationId xmlns:p14="http://schemas.microsoft.com/office/powerpoint/2010/main" val="6246466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Quote 3">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DF8418BD-2BA9-41CB-AB89-625779A7563D}" type="datetime1">
              <a:rPr lang="en-US" smtClean="0"/>
              <a:t>5/4/2025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612648" y="5669280"/>
            <a:ext cx="8961120" cy="466344"/>
          </a:xfrm>
        </p:spPr>
        <p:txBody>
          <a:bodyPr anchor="ctr">
            <a:normAutofit/>
          </a:bodyPr>
          <a:lstStyle>
            <a:lvl1pPr marL="0" indent="0" algn="l">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12648" y="1234440"/>
            <a:ext cx="8961120" cy="3169920"/>
          </a:xfrm>
        </p:spPr>
        <p:txBody>
          <a:bodyPr anchor="ctr">
            <a:normAutofit/>
          </a:bodyPr>
          <a:lstStyle>
            <a:lvl1pPr algn="l">
              <a:lnSpc>
                <a:spcPct val="120000"/>
              </a:lnSpc>
              <a:defRPr sz="4400" b="0">
                <a:solidFill>
                  <a:schemeClr val="bg1"/>
                </a:solidFill>
                <a:highlight>
                  <a:srgbClr val="000000"/>
                </a:highlight>
              </a:defRPr>
            </a:lvl1pPr>
          </a:lstStyle>
          <a:p>
            <a:r>
              <a:rPr lang="en-US" dirty="0"/>
              <a:t>Click to edit Quote</a:t>
            </a:r>
          </a:p>
        </p:txBody>
      </p:sp>
    </p:spTree>
    <p:extLst>
      <p:ext uri="{BB962C8B-B14F-4D97-AF65-F5344CB8AC3E}">
        <p14:creationId xmlns:p14="http://schemas.microsoft.com/office/powerpoint/2010/main" val="215581994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E765B10-D26A-480A-9509-A9831C5E60D8}" type="datetime1">
              <a:rPr lang="en-US" smtClean="0"/>
              <a:t>5/4/2025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612775"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Tree>
    <p:extLst>
      <p:ext uri="{BB962C8B-B14F-4D97-AF65-F5344CB8AC3E}">
        <p14:creationId xmlns:p14="http://schemas.microsoft.com/office/powerpoint/2010/main" val="389672713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5BCCB42A-67CE-499B-A4FA-7D4E4469B142}" type="datetime1">
              <a:rPr lang="en-US" smtClean="0"/>
              <a:t>5/4/2025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solidFill>
                  <a:schemeClr val="bg1"/>
                </a:solidFill>
                <a:highlight>
                  <a:srgbClr val="000000"/>
                </a:high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609600" y="2387600"/>
            <a:ext cx="5157788" cy="376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solidFill>
                  <a:schemeClr val="bg1"/>
                </a:solidFill>
                <a:highlight>
                  <a:srgbClr val="000000"/>
                </a:high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p:nvPr>
        </p:nvSpPr>
        <p:spPr>
          <a:xfrm>
            <a:off x="6172200" y="2387600"/>
            <a:ext cx="5183188" cy="376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Tree>
    <p:extLst>
      <p:ext uri="{BB962C8B-B14F-4D97-AF65-F5344CB8AC3E}">
        <p14:creationId xmlns:p14="http://schemas.microsoft.com/office/powerpoint/2010/main" val="240890748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EF9E5040-F7E0-40EC-B8E9-CED28200FAA3}" type="datetime1">
              <a:rPr lang="en-US" smtClean="0"/>
              <a:t>5/4/2025</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015083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87CFF128-BAC7-4E0D-8F77-28A571D93B6F}" type="datetime1">
              <a:rPr lang="en-US" smtClean="0"/>
              <a:t>5/4/2025</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1135415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12DB3EA1-DD0C-4B8D-8364-52024B4530F1}" type="datetime1">
              <a:rPr lang="en-US" smtClean="0"/>
              <a:t>5/4/2025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5"/>
            <a:ext cx="6440258" cy="5755109"/>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87346060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557784"/>
            <a:ext cx="6519080" cy="5779007"/>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3D157344-9CC7-412D-8C20-072BE86D5A11}" type="datetime1">
              <a:rPr lang="en-US" smtClean="0"/>
              <a:t>5/4/2025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39363352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nclusion">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57987AA-E4E6-4FC1-BAD8-09A952212C58}" type="datetime1">
              <a:rPr lang="en-US" smtClean="0"/>
              <a:t>5/4/2025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12775" y="3594099"/>
            <a:ext cx="10890374" cy="274320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6" y="1847088"/>
            <a:ext cx="7342307" cy="1133856"/>
          </a:xfrm>
        </p:spPr>
        <p:txBody>
          <a:bodyPr anchor="b">
            <a:noAutofit/>
          </a:bodyPr>
          <a:lstStyle>
            <a:lvl1pPr>
              <a:defRPr sz="6000">
                <a:solidFill>
                  <a:schemeClr val="bg1"/>
                </a:solidFill>
                <a:highlight>
                  <a:srgbClr val="FFFFFF"/>
                </a:highlight>
              </a:defRPr>
            </a:lvl1pPr>
          </a:lstStyle>
          <a:p>
            <a:r>
              <a:rPr lang="en-US"/>
              <a:t>Click to edit Master title style</a:t>
            </a:r>
            <a:endParaRPr lang="en-US" dirty="0"/>
          </a:p>
        </p:txBody>
      </p:sp>
    </p:spTree>
    <p:extLst>
      <p:ext uri="{BB962C8B-B14F-4D97-AF65-F5344CB8AC3E}">
        <p14:creationId xmlns:p14="http://schemas.microsoft.com/office/powerpoint/2010/main" val="19473564"/>
      </p:ext>
    </p:extLst>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nclusion 2">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43CF65F-0E21-48DE-8D75-4BF66A547E8E}" type="datetime1">
              <a:rPr lang="en-US" smtClean="0"/>
              <a:t>5/4/2025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612775" y="3622674"/>
            <a:ext cx="8430639" cy="1279615"/>
          </a:xfrm>
        </p:spPr>
        <p:txBody>
          <a:bodyPr>
            <a:noAutofit/>
          </a:bodyPr>
          <a:lstStyle>
            <a:lvl1pPr marL="0" indent="0">
              <a:buNone/>
              <a:defRPr sz="2400"/>
            </a:lvl1pPr>
            <a:lvl2pPr marL="228600" indent="0">
              <a:buNone/>
              <a:defRPr sz="2000"/>
            </a:lvl2pPr>
            <a:lvl3pPr marL="457200" indent="0">
              <a:buNone/>
              <a:defRPr sz="1800"/>
            </a:lvl3pPr>
            <a:lvl4pPr marL="685800" indent="0">
              <a:buNone/>
              <a:defRPr sz="1600"/>
            </a:lvl4pPr>
            <a:lvl5pPr marL="91440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7" y="1627318"/>
            <a:ext cx="8430767" cy="1842020"/>
          </a:xfrm>
        </p:spPr>
        <p:txBody>
          <a:bodyPr anchor="b">
            <a:noAutofit/>
          </a:bodyPr>
          <a:lstStyle>
            <a:lvl1pPr>
              <a:defRPr sz="6000">
                <a:solidFill>
                  <a:schemeClr val="bg1"/>
                </a:solidFill>
                <a:highlight>
                  <a:srgbClr val="FFFFFF"/>
                </a:highlight>
              </a:defRPr>
            </a:lvl1pPr>
          </a:lstStyle>
          <a:p>
            <a:r>
              <a:rPr lang="en-US"/>
              <a:t>Click to edit Master title style</a:t>
            </a:r>
          </a:p>
        </p:txBody>
      </p:sp>
    </p:spTree>
    <p:extLst>
      <p:ext uri="{BB962C8B-B14F-4D97-AF65-F5344CB8AC3E}">
        <p14:creationId xmlns:p14="http://schemas.microsoft.com/office/powerpoint/2010/main" val="131912662"/>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Photo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6584950" cy="6858000"/>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7168895" y="6453002"/>
            <a:ext cx="1707625" cy="365125"/>
          </a:xfrm>
        </p:spPr>
        <p:txBody>
          <a:bodyPr/>
          <a:lstStyle>
            <a:lvl1pPr>
              <a:defRPr>
                <a:solidFill>
                  <a:schemeClr val="tx1"/>
                </a:solidFill>
                <a:effectLst/>
              </a:defRPr>
            </a:lvl1pPr>
          </a:lstStyle>
          <a:p>
            <a:fld id="{886426EA-0386-4881-8D6D-3F08C95C4A7F}" type="datetime1">
              <a:rPr lang="en-US" smtClean="0"/>
              <a:t>5/4/2025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168897" y="4731335"/>
            <a:ext cx="4206240" cy="1184585"/>
          </a:xfrm>
        </p:spPr>
        <p:txBody>
          <a:bodyPr anchor="t">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663127" y="1129554"/>
            <a:ext cx="5867457" cy="3475236"/>
          </a:xfrm>
        </p:spPr>
        <p:txBody>
          <a:bodyPr anchor="b">
            <a:normAutofit/>
          </a:bodyPr>
          <a:lstStyle>
            <a:lvl1pPr algn="l">
              <a:defRPr sz="54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376582117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Photo Layout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7ED3B95-1860-B7C7-C279-D6755F721C31}"/>
              </a:ext>
            </a:extLst>
          </p:cNvPr>
          <p:cNvSpPr>
            <a:spLocks noGrp="1"/>
          </p:cNvSpPr>
          <p:nvPr>
            <p:ph type="pic" sz="quarter" idx="13"/>
          </p:nvPr>
        </p:nvSpPr>
        <p:spPr>
          <a:xfrm>
            <a:off x="-1" y="-1"/>
            <a:ext cx="12192001" cy="6858001"/>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a:lstStyle/>
          <a:p>
            <a:endParaRPr lang="en-US" dirty="0"/>
          </a:p>
        </p:txBody>
      </p:sp>
      <p:sp>
        <p:nvSpPr>
          <p:cNvPr id="7" name="Rectangle 6">
            <a:extLst>
              <a:ext uri="{FF2B5EF4-FFF2-40B4-BE49-F238E27FC236}">
                <a16:creationId xmlns:a16="http://schemas.microsoft.com/office/drawing/2014/main" id="{845D3106-89ED-8524-91B2-9F94380C04C1}"/>
              </a:ext>
              <a:ext uri="{C183D7F6-B498-43B3-948B-1728B52AA6E4}">
                <adec:decorative xmlns:adec="http://schemas.microsoft.com/office/drawing/2017/decorative" val="1"/>
              </a:ext>
            </a:extLst>
          </p:cNvPr>
          <p:cNvSpPr/>
          <p:nvPr userDrawn="1"/>
        </p:nvSpPr>
        <p:spPr>
          <a:xfrm rot="5400000">
            <a:off x="-235040" y="235039"/>
            <a:ext cx="6858000" cy="6387921"/>
          </a:xfrm>
          <a:prstGeom prst="rect">
            <a:avLst/>
          </a:prstGeom>
          <a:gradFill>
            <a:gsLst>
              <a:gs pos="0">
                <a:srgbClr val="000000">
                  <a:alpha val="0"/>
                </a:srgbClr>
              </a:gs>
              <a:gs pos="100000">
                <a:srgbClr val="000000">
                  <a:alpha val="5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B662294-75FD-D5A3-D433-0C0329830065}"/>
              </a:ext>
              <a:ext uri="{C183D7F6-B498-43B3-948B-1728B52AA6E4}">
                <adec:decorative xmlns:adec="http://schemas.microsoft.com/office/drawing/2017/decorative" val="1"/>
              </a:ext>
            </a:extLst>
          </p:cNvPr>
          <p:cNvSpPr/>
          <p:nvPr/>
        </p:nvSpPr>
        <p:spPr>
          <a:xfrm rot="5400000">
            <a:off x="-235040" y="235039"/>
            <a:ext cx="6858000" cy="6387921"/>
          </a:xfrm>
          <a:prstGeom prst="rect">
            <a:avLst/>
          </a:prstGeom>
          <a:gradFill>
            <a:gsLst>
              <a:gs pos="0">
                <a:srgbClr val="000000">
                  <a:alpha val="0"/>
                </a:srgbClr>
              </a:gs>
              <a:gs pos="100000">
                <a:srgbClr val="000000">
                  <a:alpha val="5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7FB5CB5F-AE9B-4C02-B16F-C462CAFC1963}"/>
              </a:ext>
            </a:extLst>
          </p:cNvPr>
          <p:cNvSpPr>
            <a:spLocks noGrp="1"/>
          </p:cNvSpPr>
          <p:nvPr>
            <p:ph type="dt" sz="half" idx="10"/>
          </p:nvPr>
        </p:nvSpPr>
        <p:spPr/>
        <p:txBody>
          <a:bodyPr/>
          <a:lstStyle>
            <a:lvl1pPr>
              <a:defRPr>
                <a:solidFill>
                  <a:schemeClr val="bg1"/>
                </a:solidFill>
              </a:defRPr>
            </a:lvl1pPr>
          </a:lstStyle>
          <a:p>
            <a:fld id="{09E58DE0-2D5A-4C5D-BB9F-60B17AEDD2D8}" type="datetimeFigureOut">
              <a:rPr lang="en-US" smtClean="0"/>
              <a:pPr/>
              <a:t>5/4/2025</a:t>
            </a:fld>
            <a:endParaRPr lang="en-US" dirty="0"/>
          </a:p>
        </p:txBody>
      </p:sp>
      <p:sp>
        <p:nvSpPr>
          <p:cNvPr id="5" name="Footer Placeholder 4">
            <a:extLst>
              <a:ext uri="{FF2B5EF4-FFF2-40B4-BE49-F238E27FC236}">
                <a16:creationId xmlns:a16="http://schemas.microsoft.com/office/drawing/2014/main" id="{4114B1CC-830B-4695-B174-D9E9100A86F7}"/>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03DCD43F-E516-4123-A6D8-DB72C3CC50B2}"/>
              </a:ext>
            </a:extLst>
          </p:cNvPr>
          <p:cNvSpPr>
            <a:spLocks noGrp="1"/>
          </p:cNvSpPr>
          <p:nvPr>
            <p:ph type="sldNum" sz="quarter" idx="12"/>
          </p:nvPr>
        </p:nvSpPr>
        <p:spPr/>
        <p:txBody>
          <a:bodyPr/>
          <a:lstStyle>
            <a:lvl1pPr>
              <a:defRPr>
                <a:solidFill>
                  <a:schemeClr val="bg1"/>
                </a:solidFill>
              </a:defRPr>
            </a:lvl1pPr>
          </a:lstStyle>
          <a:p>
            <a:fld id="{B37E107C-2248-4498-B52C-AA96C672919A}" type="slidenum">
              <a:rPr lang="en-US" smtClean="0"/>
              <a:pPr/>
              <a:t>‹#›</a:t>
            </a:fld>
            <a:endParaRPr lang="en-US" dirty="0"/>
          </a:p>
        </p:txBody>
      </p:sp>
      <p:sp>
        <p:nvSpPr>
          <p:cNvPr id="3" name="Subtitle 2">
            <a:extLst>
              <a:ext uri="{FF2B5EF4-FFF2-40B4-BE49-F238E27FC236}">
                <a16:creationId xmlns:a16="http://schemas.microsoft.com/office/drawing/2014/main" id="{E7A4A1F1-374F-4FC8-89F7-83065EA4F5DD}"/>
              </a:ext>
            </a:extLst>
          </p:cNvPr>
          <p:cNvSpPr>
            <a:spLocks noGrp="1"/>
          </p:cNvSpPr>
          <p:nvPr>
            <p:ph type="subTitle" idx="1"/>
          </p:nvPr>
        </p:nvSpPr>
        <p:spPr>
          <a:xfrm>
            <a:off x="647700" y="5075227"/>
            <a:ext cx="6864724" cy="868374"/>
          </a:xfrm>
        </p:spPr>
        <p:txBody>
          <a:bodyPr>
            <a:normAutofit/>
          </a:bodyPr>
          <a:lstStyle>
            <a:lvl1pPr marL="0" indent="0" algn="l">
              <a:lnSpc>
                <a:spcPct val="110000"/>
              </a:lnSpc>
              <a:buNone/>
              <a:defRPr lang="en-US" sz="2000" kern="1200" dirty="0">
                <a:solidFill>
                  <a:srgbClr val="FFFFFF"/>
                </a:solidFill>
                <a:effectLst>
                  <a:outerShdw blurRad="38100" dist="38100" dir="2700000" algn="tl">
                    <a:srgbClr val="000000">
                      <a:alpha val="43137"/>
                    </a:srgbClr>
                  </a:outerShdw>
                </a:effectLst>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2B80C4F9-5EE7-47B7-B965-368EB53A4352}"/>
              </a:ext>
            </a:extLst>
          </p:cNvPr>
          <p:cNvSpPr>
            <a:spLocks noGrp="1"/>
          </p:cNvSpPr>
          <p:nvPr>
            <p:ph type="ctrTitle"/>
          </p:nvPr>
        </p:nvSpPr>
        <p:spPr>
          <a:xfrm>
            <a:off x="647700" y="1181099"/>
            <a:ext cx="6864724" cy="3581399"/>
          </a:xfrm>
        </p:spPr>
        <p:txBody>
          <a:bodyPr anchor="b">
            <a:normAutofit/>
          </a:bodyPr>
          <a:lstStyle>
            <a:lvl1pPr algn="l">
              <a:defRPr sz="48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5970319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and Photo Layout 2">
    <p:spTree>
      <p:nvGrpSpPr>
        <p:cNvPr id="1" name=""/>
        <p:cNvGrpSpPr/>
        <p:nvPr/>
      </p:nvGrpSpPr>
      <p:grpSpPr>
        <a:xfrm>
          <a:off x="0" y="0"/>
          <a:ext cx="0" cy="0"/>
          <a:chOff x="0" y="0"/>
          <a:chExt cx="0" cy="0"/>
        </a:xfrm>
      </p:grpSpPr>
      <p:sp>
        <p:nvSpPr>
          <p:cNvPr id="11" name="Picture Placeholder 7">
            <a:extLst>
              <a:ext uri="{FF2B5EF4-FFF2-40B4-BE49-F238E27FC236}">
                <a16:creationId xmlns:a16="http://schemas.microsoft.com/office/drawing/2014/main" id="{306AF329-20F3-F154-AD51-E99080E2F13A}"/>
              </a:ext>
            </a:extLst>
          </p:cNvPr>
          <p:cNvSpPr>
            <a:spLocks noGrp="1"/>
          </p:cNvSpPr>
          <p:nvPr>
            <p:ph type="pic" sz="quarter" idx="14"/>
          </p:nvPr>
        </p:nvSpPr>
        <p:spPr>
          <a:xfrm>
            <a:off x="8187882" y="0"/>
            <a:ext cx="4004118" cy="6858000"/>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8" name="Picture Placeholder 7">
            <a:extLst>
              <a:ext uri="{FF2B5EF4-FFF2-40B4-BE49-F238E27FC236}">
                <a16:creationId xmlns:a16="http://schemas.microsoft.com/office/drawing/2014/main" id="{B17532AB-308D-E1FD-4B70-2832C11407EC}"/>
              </a:ext>
            </a:extLst>
          </p:cNvPr>
          <p:cNvSpPr>
            <a:spLocks noGrp="1"/>
          </p:cNvSpPr>
          <p:nvPr>
            <p:ph type="pic" sz="quarter" idx="13"/>
          </p:nvPr>
        </p:nvSpPr>
        <p:spPr>
          <a:xfrm>
            <a:off x="1" y="0"/>
            <a:ext cx="8153399" cy="6858000"/>
          </a:xfrm>
          <a:blipFill>
            <a:blip r:embed="rId3">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7" name="Rectangle 6">
            <a:extLst>
              <a:ext uri="{FF2B5EF4-FFF2-40B4-BE49-F238E27FC236}">
                <a16:creationId xmlns:a16="http://schemas.microsoft.com/office/drawing/2014/main" id="{0D373364-D664-37CA-391B-CC3537BE16B8}"/>
              </a:ext>
              <a:ext uri="{C183D7F6-B498-43B3-948B-1728B52AA6E4}">
                <adec:decorative xmlns:adec="http://schemas.microsoft.com/office/drawing/2017/decorative" val="1"/>
              </a:ext>
            </a:extLst>
          </p:cNvPr>
          <p:cNvSpPr/>
          <p:nvPr userDrawn="1"/>
        </p:nvSpPr>
        <p:spPr>
          <a:xfrm rot="5400000">
            <a:off x="-235040" y="235039"/>
            <a:ext cx="6858000" cy="6387921"/>
          </a:xfrm>
          <a:prstGeom prst="rect">
            <a:avLst/>
          </a:prstGeom>
          <a:gradFill>
            <a:gsLst>
              <a:gs pos="0">
                <a:srgbClr val="000000">
                  <a:alpha val="0"/>
                </a:srgbClr>
              </a:gs>
              <a:gs pos="100000">
                <a:srgbClr val="000000">
                  <a:alpha val="5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B662294-75FD-D5A3-D433-0C0329830065}"/>
              </a:ext>
              <a:ext uri="{C183D7F6-B498-43B3-948B-1728B52AA6E4}">
                <adec:decorative xmlns:adec="http://schemas.microsoft.com/office/drawing/2017/decorative" val="1"/>
              </a:ext>
            </a:extLst>
          </p:cNvPr>
          <p:cNvSpPr/>
          <p:nvPr/>
        </p:nvSpPr>
        <p:spPr>
          <a:xfrm rot="5400000">
            <a:off x="-235040" y="235039"/>
            <a:ext cx="6858000" cy="6387921"/>
          </a:xfrm>
          <a:prstGeom prst="rect">
            <a:avLst/>
          </a:prstGeom>
          <a:gradFill>
            <a:gsLst>
              <a:gs pos="0">
                <a:srgbClr val="000000">
                  <a:alpha val="0"/>
                </a:srgbClr>
              </a:gs>
              <a:gs pos="100000">
                <a:srgbClr val="000000">
                  <a:alpha val="5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7FB5CB5F-AE9B-4C02-B16F-C462CAFC1963}"/>
              </a:ext>
            </a:extLst>
          </p:cNvPr>
          <p:cNvSpPr>
            <a:spLocks noGrp="1"/>
          </p:cNvSpPr>
          <p:nvPr>
            <p:ph type="dt" sz="half" idx="10"/>
          </p:nvPr>
        </p:nvSpPr>
        <p:spPr/>
        <p:txBody>
          <a:bodyPr/>
          <a:lstStyle>
            <a:lvl1pPr>
              <a:defRPr>
                <a:solidFill>
                  <a:schemeClr val="bg1"/>
                </a:solidFill>
              </a:defRPr>
            </a:lvl1pPr>
          </a:lstStyle>
          <a:p>
            <a:fld id="{09E58DE0-2D5A-4C5D-BB9F-60B17AEDD2D8}" type="datetimeFigureOut">
              <a:rPr lang="en-US" smtClean="0"/>
              <a:pPr/>
              <a:t>5/4/2025</a:t>
            </a:fld>
            <a:endParaRPr lang="en-US" dirty="0"/>
          </a:p>
        </p:txBody>
      </p:sp>
      <p:sp>
        <p:nvSpPr>
          <p:cNvPr id="5" name="Footer Placeholder 4">
            <a:extLst>
              <a:ext uri="{FF2B5EF4-FFF2-40B4-BE49-F238E27FC236}">
                <a16:creationId xmlns:a16="http://schemas.microsoft.com/office/drawing/2014/main" id="{4114B1CC-830B-4695-B174-D9E9100A86F7}"/>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03DCD43F-E516-4123-A6D8-DB72C3CC50B2}"/>
              </a:ext>
            </a:extLst>
          </p:cNvPr>
          <p:cNvSpPr>
            <a:spLocks noGrp="1"/>
          </p:cNvSpPr>
          <p:nvPr>
            <p:ph type="sldNum" sz="quarter" idx="12"/>
          </p:nvPr>
        </p:nvSpPr>
        <p:spPr/>
        <p:txBody>
          <a:bodyPr/>
          <a:lstStyle>
            <a:lvl1pPr>
              <a:defRPr>
                <a:solidFill>
                  <a:schemeClr val="bg1"/>
                </a:solidFill>
              </a:defRPr>
            </a:lvl1pPr>
          </a:lstStyle>
          <a:p>
            <a:fld id="{B37E107C-2248-4498-B52C-AA96C672919A}" type="slidenum">
              <a:rPr lang="en-US" smtClean="0"/>
              <a:pPr/>
              <a:t>‹#›</a:t>
            </a:fld>
            <a:endParaRPr lang="en-US" dirty="0"/>
          </a:p>
        </p:txBody>
      </p:sp>
      <p:sp>
        <p:nvSpPr>
          <p:cNvPr id="3" name="Subtitle 2">
            <a:extLst>
              <a:ext uri="{FF2B5EF4-FFF2-40B4-BE49-F238E27FC236}">
                <a16:creationId xmlns:a16="http://schemas.microsoft.com/office/drawing/2014/main" id="{E7A4A1F1-374F-4FC8-89F7-83065EA4F5DD}"/>
              </a:ext>
            </a:extLst>
          </p:cNvPr>
          <p:cNvSpPr>
            <a:spLocks noGrp="1"/>
          </p:cNvSpPr>
          <p:nvPr>
            <p:ph type="subTitle" idx="1"/>
          </p:nvPr>
        </p:nvSpPr>
        <p:spPr>
          <a:xfrm>
            <a:off x="647700" y="5075227"/>
            <a:ext cx="5448300" cy="868374"/>
          </a:xfrm>
        </p:spPr>
        <p:txBody>
          <a:bodyPr>
            <a:normAutofit/>
          </a:bodyPr>
          <a:lstStyle>
            <a:lvl1pPr marL="0" indent="0" algn="l">
              <a:lnSpc>
                <a:spcPct val="110000"/>
              </a:lnSpc>
              <a:buNone/>
              <a:defRPr lang="en-US" sz="2000" kern="1200" dirty="0">
                <a:solidFill>
                  <a:srgbClr val="FFFFFF"/>
                </a:solidFill>
                <a:effectLst>
                  <a:outerShdw blurRad="38100" dist="38100" dir="2700000" algn="tl">
                    <a:srgbClr val="000000">
                      <a:alpha val="43137"/>
                    </a:srgbClr>
                  </a:outerShdw>
                </a:effectLst>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2B80C4F9-5EE7-47B7-B965-368EB53A4352}"/>
              </a:ext>
            </a:extLst>
          </p:cNvPr>
          <p:cNvSpPr>
            <a:spLocks noGrp="1"/>
          </p:cNvSpPr>
          <p:nvPr>
            <p:ph type="ctrTitle"/>
          </p:nvPr>
        </p:nvSpPr>
        <p:spPr>
          <a:xfrm>
            <a:off x="647700" y="1181099"/>
            <a:ext cx="5448300" cy="3581399"/>
          </a:xfrm>
        </p:spPr>
        <p:txBody>
          <a:bodyPr anchor="b">
            <a:normAutofit/>
          </a:bodyPr>
          <a:lstStyle>
            <a:lvl1pPr algn="l">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52603770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nd Photo Layout 3">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17532AB-308D-E1FD-4B70-2832C11407EC}"/>
              </a:ext>
            </a:extLst>
          </p:cNvPr>
          <p:cNvSpPr>
            <a:spLocks noGrp="1"/>
          </p:cNvSpPr>
          <p:nvPr>
            <p:ph type="pic" sz="quarter" idx="13"/>
          </p:nvPr>
        </p:nvSpPr>
        <p:spPr>
          <a:xfrm>
            <a:off x="0" y="0"/>
            <a:ext cx="12192000"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45720" rIns="91440" bIns="45720" rtlCol="0">
            <a:normAutofit/>
          </a:bodyPr>
          <a:lstStyle>
            <a:lvl1pPr>
              <a:defRPr lang="en-US"/>
            </a:lvl1pPr>
          </a:lstStyle>
          <a:p>
            <a:pPr lvl="0"/>
            <a:r>
              <a:rPr lang="en-US" dirty="0"/>
              <a:t>Click icon to add picture</a:t>
            </a:r>
          </a:p>
        </p:txBody>
      </p:sp>
      <p:sp>
        <p:nvSpPr>
          <p:cNvPr id="7" name="Rectangle 6">
            <a:extLst>
              <a:ext uri="{FF2B5EF4-FFF2-40B4-BE49-F238E27FC236}">
                <a16:creationId xmlns:a16="http://schemas.microsoft.com/office/drawing/2014/main" id="{F9E26463-E3A6-7144-0DAB-3809F3BD980A}"/>
              </a:ext>
              <a:ext uri="{C183D7F6-B498-43B3-948B-1728B52AA6E4}">
                <adec:decorative xmlns:adec="http://schemas.microsoft.com/office/drawing/2017/decorative" val="1"/>
              </a:ext>
            </a:extLst>
          </p:cNvPr>
          <p:cNvSpPr/>
          <p:nvPr userDrawn="1"/>
        </p:nvSpPr>
        <p:spPr>
          <a:xfrm rot="16200000" flipH="1">
            <a:off x="5034605" y="-299394"/>
            <a:ext cx="6858000" cy="7456788"/>
          </a:xfrm>
          <a:prstGeom prst="rect">
            <a:avLst/>
          </a:prstGeom>
          <a:gradFill>
            <a:gsLst>
              <a:gs pos="0">
                <a:srgbClr val="000000">
                  <a:alpha val="0"/>
                </a:srgbClr>
              </a:gs>
              <a:gs pos="89000">
                <a:srgbClr val="000000">
                  <a:alpha val="5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BDD031D-23CD-AB8E-F4DE-F2A0A754E837}"/>
              </a:ext>
              <a:ext uri="{C183D7F6-B498-43B3-948B-1728B52AA6E4}">
                <adec:decorative xmlns:adec="http://schemas.microsoft.com/office/drawing/2017/decorative" val="1"/>
              </a:ext>
            </a:extLst>
          </p:cNvPr>
          <p:cNvSpPr/>
          <p:nvPr/>
        </p:nvSpPr>
        <p:spPr>
          <a:xfrm rot="16200000" flipH="1">
            <a:off x="5034605" y="-299394"/>
            <a:ext cx="6858000" cy="7456788"/>
          </a:xfrm>
          <a:prstGeom prst="rect">
            <a:avLst/>
          </a:prstGeom>
          <a:gradFill>
            <a:gsLst>
              <a:gs pos="0">
                <a:srgbClr val="000000">
                  <a:alpha val="0"/>
                </a:srgbClr>
              </a:gs>
              <a:gs pos="89000">
                <a:srgbClr val="000000">
                  <a:alpha val="5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7FB5CB5F-AE9B-4C02-B16F-C462CAFC1963}"/>
              </a:ext>
            </a:extLst>
          </p:cNvPr>
          <p:cNvSpPr>
            <a:spLocks noGrp="1"/>
          </p:cNvSpPr>
          <p:nvPr>
            <p:ph type="dt" sz="half" idx="10"/>
          </p:nvPr>
        </p:nvSpPr>
        <p:spPr/>
        <p:txBody>
          <a:bodyPr/>
          <a:lstStyle>
            <a:lvl1pPr>
              <a:defRPr>
                <a:solidFill>
                  <a:schemeClr val="bg1"/>
                </a:solidFill>
              </a:defRPr>
            </a:lvl1pPr>
          </a:lstStyle>
          <a:p>
            <a:fld id="{09E58DE0-2D5A-4C5D-BB9F-60B17AEDD2D8}" type="datetimeFigureOut">
              <a:rPr lang="en-US" smtClean="0"/>
              <a:pPr/>
              <a:t>5/4/2025</a:t>
            </a:fld>
            <a:endParaRPr lang="en-US" dirty="0"/>
          </a:p>
        </p:txBody>
      </p:sp>
      <p:sp>
        <p:nvSpPr>
          <p:cNvPr id="5" name="Footer Placeholder 4">
            <a:extLst>
              <a:ext uri="{FF2B5EF4-FFF2-40B4-BE49-F238E27FC236}">
                <a16:creationId xmlns:a16="http://schemas.microsoft.com/office/drawing/2014/main" id="{4114B1CC-830B-4695-B174-D9E9100A86F7}"/>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03DCD43F-E516-4123-A6D8-DB72C3CC50B2}"/>
              </a:ext>
            </a:extLst>
          </p:cNvPr>
          <p:cNvSpPr>
            <a:spLocks noGrp="1"/>
          </p:cNvSpPr>
          <p:nvPr>
            <p:ph type="sldNum" sz="quarter" idx="12"/>
          </p:nvPr>
        </p:nvSpPr>
        <p:spPr/>
        <p:txBody>
          <a:bodyPr/>
          <a:lstStyle>
            <a:lvl1pPr>
              <a:defRPr>
                <a:solidFill>
                  <a:schemeClr val="bg1"/>
                </a:solidFill>
              </a:defRPr>
            </a:lvl1pPr>
          </a:lstStyle>
          <a:p>
            <a:fld id="{B37E107C-2248-4498-B52C-AA96C672919A}" type="slidenum">
              <a:rPr lang="en-US" smtClean="0"/>
              <a:pPr/>
              <a:t>‹#›</a:t>
            </a:fld>
            <a:endParaRPr lang="en-US" dirty="0"/>
          </a:p>
        </p:txBody>
      </p:sp>
      <p:sp>
        <p:nvSpPr>
          <p:cNvPr id="3" name="Subtitle 2">
            <a:extLst>
              <a:ext uri="{FF2B5EF4-FFF2-40B4-BE49-F238E27FC236}">
                <a16:creationId xmlns:a16="http://schemas.microsoft.com/office/drawing/2014/main" id="{E7A4A1F1-374F-4FC8-89F7-83065EA4F5DD}"/>
              </a:ext>
            </a:extLst>
          </p:cNvPr>
          <p:cNvSpPr>
            <a:spLocks noGrp="1"/>
          </p:cNvSpPr>
          <p:nvPr>
            <p:ph type="subTitle" idx="1"/>
          </p:nvPr>
        </p:nvSpPr>
        <p:spPr>
          <a:xfrm>
            <a:off x="647700" y="5075227"/>
            <a:ext cx="10896600" cy="906472"/>
          </a:xfrm>
        </p:spPr>
        <p:txBody>
          <a:bodyPr>
            <a:normAutofit/>
          </a:bodyPr>
          <a:lstStyle>
            <a:lvl1pPr marL="0" indent="0" algn="r">
              <a:lnSpc>
                <a:spcPct val="110000"/>
              </a:lnSpc>
              <a:buNone/>
              <a:defRPr lang="en-US" sz="2000" kern="1200" dirty="0">
                <a:solidFill>
                  <a:srgbClr val="FFFFFF"/>
                </a:solidFill>
                <a:effectLst>
                  <a:outerShdw blurRad="38100" dist="38100" dir="2700000" algn="tl">
                    <a:srgbClr val="000000">
                      <a:alpha val="43137"/>
                    </a:srgbClr>
                  </a:outerShdw>
                </a:effectLst>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2B80C4F9-5EE7-47B7-B965-368EB53A4352}"/>
              </a:ext>
            </a:extLst>
          </p:cNvPr>
          <p:cNvSpPr>
            <a:spLocks noGrp="1"/>
          </p:cNvSpPr>
          <p:nvPr>
            <p:ph type="ctrTitle"/>
          </p:nvPr>
        </p:nvSpPr>
        <p:spPr>
          <a:xfrm>
            <a:off x="7249886" y="914399"/>
            <a:ext cx="4294414" cy="3848100"/>
          </a:xfrm>
        </p:spPr>
        <p:txBody>
          <a:bodyPr anchor="t">
            <a:normAutofit/>
          </a:bodyPr>
          <a:lstStyle>
            <a:lvl1pPr algn="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45879042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Photo Layout 4">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17532AB-308D-E1FD-4B70-2832C11407EC}"/>
              </a:ext>
            </a:extLst>
          </p:cNvPr>
          <p:cNvSpPr>
            <a:spLocks noGrp="1"/>
          </p:cNvSpPr>
          <p:nvPr>
            <p:ph type="pic" sz="quarter" idx="13"/>
          </p:nvPr>
        </p:nvSpPr>
        <p:spPr>
          <a:xfrm>
            <a:off x="1" y="0"/>
            <a:ext cx="12192000"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45720" rIns="91440" bIns="45720" rtlCol="0">
            <a:normAutofit/>
          </a:bodyPr>
          <a:lstStyle>
            <a:lvl1pPr>
              <a:defRPr lang="en-US"/>
            </a:lvl1pPr>
          </a:lstStyle>
          <a:p>
            <a:pPr lvl="0"/>
            <a:r>
              <a:rPr lang="en-US" dirty="0"/>
              <a:t>Click icon to add picture</a:t>
            </a:r>
          </a:p>
        </p:txBody>
      </p:sp>
      <p:sp>
        <p:nvSpPr>
          <p:cNvPr id="7" name="Rectangle 6">
            <a:extLst>
              <a:ext uri="{FF2B5EF4-FFF2-40B4-BE49-F238E27FC236}">
                <a16:creationId xmlns:a16="http://schemas.microsoft.com/office/drawing/2014/main" id="{EFFAF045-F012-E336-2D91-EF967058BABB}"/>
              </a:ext>
              <a:ext uri="{C183D7F6-B498-43B3-948B-1728B52AA6E4}">
                <adec:decorative xmlns:adec="http://schemas.microsoft.com/office/drawing/2017/decorative" val="1"/>
              </a:ext>
            </a:extLst>
          </p:cNvPr>
          <p:cNvSpPr/>
          <p:nvPr userDrawn="1"/>
        </p:nvSpPr>
        <p:spPr>
          <a:xfrm rot="5400000">
            <a:off x="-235040" y="235039"/>
            <a:ext cx="6858000" cy="6387921"/>
          </a:xfrm>
          <a:prstGeom prst="rect">
            <a:avLst/>
          </a:prstGeom>
          <a:gradFill>
            <a:gsLst>
              <a:gs pos="0">
                <a:srgbClr val="000000">
                  <a:alpha val="0"/>
                </a:srgbClr>
              </a:gs>
              <a:gs pos="100000">
                <a:srgbClr val="000000">
                  <a:alpha val="5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B662294-75FD-D5A3-D433-0C0329830065}"/>
              </a:ext>
              <a:ext uri="{C183D7F6-B498-43B3-948B-1728B52AA6E4}">
                <adec:decorative xmlns:adec="http://schemas.microsoft.com/office/drawing/2017/decorative" val="1"/>
              </a:ext>
            </a:extLst>
          </p:cNvPr>
          <p:cNvSpPr/>
          <p:nvPr/>
        </p:nvSpPr>
        <p:spPr>
          <a:xfrm rot="5400000">
            <a:off x="-235040" y="235039"/>
            <a:ext cx="6858000" cy="6387921"/>
          </a:xfrm>
          <a:prstGeom prst="rect">
            <a:avLst/>
          </a:prstGeom>
          <a:gradFill>
            <a:gsLst>
              <a:gs pos="0">
                <a:srgbClr val="000000">
                  <a:alpha val="0"/>
                </a:srgbClr>
              </a:gs>
              <a:gs pos="100000">
                <a:srgbClr val="000000">
                  <a:alpha val="5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7FB5CB5F-AE9B-4C02-B16F-C462CAFC1963}"/>
              </a:ext>
            </a:extLst>
          </p:cNvPr>
          <p:cNvSpPr>
            <a:spLocks noGrp="1"/>
          </p:cNvSpPr>
          <p:nvPr>
            <p:ph type="dt" sz="half" idx="10"/>
          </p:nvPr>
        </p:nvSpPr>
        <p:spPr/>
        <p:txBody>
          <a:bodyPr/>
          <a:lstStyle>
            <a:lvl1pPr>
              <a:defRPr>
                <a:solidFill>
                  <a:schemeClr val="bg1"/>
                </a:solidFill>
              </a:defRPr>
            </a:lvl1pPr>
          </a:lstStyle>
          <a:p>
            <a:fld id="{09E58DE0-2D5A-4C5D-BB9F-60B17AEDD2D8}" type="datetimeFigureOut">
              <a:rPr lang="en-US" smtClean="0"/>
              <a:pPr/>
              <a:t>5/4/2025</a:t>
            </a:fld>
            <a:endParaRPr lang="en-US" dirty="0"/>
          </a:p>
        </p:txBody>
      </p:sp>
      <p:sp>
        <p:nvSpPr>
          <p:cNvPr id="5" name="Footer Placeholder 4">
            <a:extLst>
              <a:ext uri="{FF2B5EF4-FFF2-40B4-BE49-F238E27FC236}">
                <a16:creationId xmlns:a16="http://schemas.microsoft.com/office/drawing/2014/main" id="{4114B1CC-830B-4695-B174-D9E9100A86F7}"/>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03DCD43F-E516-4123-A6D8-DB72C3CC50B2}"/>
              </a:ext>
            </a:extLst>
          </p:cNvPr>
          <p:cNvSpPr>
            <a:spLocks noGrp="1"/>
          </p:cNvSpPr>
          <p:nvPr>
            <p:ph type="sldNum" sz="quarter" idx="12"/>
          </p:nvPr>
        </p:nvSpPr>
        <p:spPr/>
        <p:txBody>
          <a:bodyPr/>
          <a:lstStyle>
            <a:lvl1pPr>
              <a:defRPr>
                <a:solidFill>
                  <a:schemeClr val="bg1"/>
                </a:solidFill>
              </a:defRPr>
            </a:lvl1pPr>
          </a:lstStyle>
          <a:p>
            <a:fld id="{B37E107C-2248-4498-B52C-AA96C672919A}" type="slidenum">
              <a:rPr lang="en-US" smtClean="0"/>
              <a:pPr/>
              <a:t>‹#›</a:t>
            </a:fld>
            <a:endParaRPr lang="en-US" dirty="0"/>
          </a:p>
        </p:txBody>
      </p:sp>
      <p:sp>
        <p:nvSpPr>
          <p:cNvPr id="3" name="Subtitle 2">
            <a:extLst>
              <a:ext uri="{FF2B5EF4-FFF2-40B4-BE49-F238E27FC236}">
                <a16:creationId xmlns:a16="http://schemas.microsoft.com/office/drawing/2014/main" id="{E7A4A1F1-374F-4FC8-89F7-83065EA4F5DD}"/>
              </a:ext>
            </a:extLst>
          </p:cNvPr>
          <p:cNvSpPr>
            <a:spLocks noGrp="1"/>
          </p:cNvSpPr>
          <p:nvPr>
            <p:ph type="subTitle" idx="1"/>
          </p:nvPr>
        </p:nvSpPr>
        <p:spPr>
          <a:xfrm>
            <a:off x="647700" y="485771"/>
            <a:ext cx="7233806" cy="571501"/>
          </a:xfrm>
        </p:spPr>
        <p:txBody>
          <a:bodyPr>
            <a:normAutofit/>
          </a:bodyPr>
          <a:lstStyle>
            <a:lvl1pPr marL="0" indent="0" algn="l">
              <a:lnSpc>
                <a:spcPct val="110000"/>
              </a:lnSpc>
              <a:buNone/>
              <a:defRPr lang="en-US" sz="2000" kern="1200" dirty="0">
                <a:solidFill>
                  <a:srgbClr val="FFFFFF"/>
                </a:solidFill>
                <a:effectLst>
                  <a:outerShdw blurRad="38100" dist="38100" dir="2700000" algn="tl">
                    <a:srgbClr val="000000">
                      <a:alpha val="43137"/>
                    </a:srgbClr>
                  </a:outerShdw>
                </a:effectLst>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2B80C4F9-5EE7-47B7-B965-368EB53A4352}"/>
              </a:ext>
            </a:extLst>
          </p:cNvPr>
          <p:cNvSpPr>
            <a:spLocks noGrp="1"/>
          </p:cNvSpPr>
          <p:nvPr>
            <p:ph type="ctrTitle"/>
          </p:nvPr>
        </p:nvSpPr>
        <p:spPr>
          <a:xfrm>
            <a:off x="647700" y="1181100"/>
            <a:ext cx="5448299" cy="2620192"/>
          </a:xfrm>
        </p:spPr>
        <p:txBody>
          <a:bodyPr anchor="t">
            <a:normAutofit/>
          </a:bodyPr>
          <a:lstStyle>
            <a:lvl1pPr algn="l">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4420650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wo Picture Layout">
    <p:spTree>
      <p:nvGrpSpPr>
        <p:cNvPr id="1" name=""/>
        <p:cNvGrpSpPr/>
        <p:nvPr/>
      </p:nvGrpSpPr>
      <p:grpSpPr>
        <a:xfrm>
          <a:off x="0" y="0"/>
          <a:ext cx="0" cy="0"/>
          <a:chOff x="0" y="0"/>
          <a:chExt cx="0" cy="0"/>
        </a:xfrm>
      </p:grpSpPr>
      <p:sp>
        <p:nvSpPr>
          <p:cNvPr id="13" name="Picture Placeholder 11">
            <a:extLst>
              <a:ext uri="{FF2B5EF4-FFF2-40B4-BE49-F238E27FC236}">
                <a16:creationId xmlns:a16="http://schemas.microsoft.com/office/drawing/2014/main" id="{9311866F-BD47-9E17-9B22-D9F491F1E3F7}"/>
              </a:ext>
            </a:extLst>
          </p:cNvPr>
          <p:cNvSpPr>
            <a:spLocks noGrp="1"/>
          </p:cNvSpPr>
          <p:nvPr>
            <p:ph type="pic" sz="quarter" idx="14"/>
          </p:nvPr>
        </p:nvSpPr>
        <p:spPr>
          <a:xfrm>
            <a:off x="-9693" y="919163"/>
            <a:ext cx="2030627" cy="3848100"/>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2" name="Picture Placeholder 11">
            <a:extLst>
              <a:ext uri="{FF2B5EF4-FFF2-40B4-BE49-F238E27FC236}">
                <a16:creationId xmlns:a16="http://schemas.microsoft.com/office/drawing/2014/main" id="{8CBFB767-CAF2-628B-7675-91B983B225CB}"/>
              </a:ext>
            </a:extLst>
          </p:cNvPr>
          <p:cNvSpPr>
            <a:spLocks noGrp="1"/>
          </p:cNvSpPr>
          <p:nvPr>
            <p:ph type="pic" sz="quarter" idx="13"/>
          </p:nvPr>
        </p:nvSpPr>
        <p:spPr>
          <a:xfrm>
            <a:off x="2065639" y="914401"/>
            <a:ext cx="4030361" cy="3848100"/>
          </a:xfrm>
          <a:blipFill>
            <a:blip r:embed="rId3">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09E58DE0-2D5A-4C5D-BB9F-60B17AEDD2D8}" type="datetimeFigureOut">
              <a:rPr lang="en-US" smtClean="0"/>
              <a:t>5/4/2025</a:t>
            </a:fld>
            <a:endParaRPr lang="en-US" dirty="0"/>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B37E107C-2248-4498-B52C-AA96C672919A}" type="slidenum">
              <a:rPr lang="en-US" smtClean="0"/>
              <a:t>‹#›</a:t>
            </a:fld>
            <a:endParaRPr lang="en-US" dirty="0"/>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a:xfrm>
            <a:off x="7119641" y="2861187"/>
            <a:ext cx="4146585" cy="3349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a:xfrm>
            <a:off x="5433934" y="1158241"/>
            <a:ext cx="6105693" cy="1203958"/>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252036229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Photo Layout 3">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C862F182-2E5E-6FE9-60FC-DE6FE1129C8D}"/>
              </a:ext>
            </a:extLst>
          </p:cNvPr>
          <p:cNvSpPr>
            <a:spLocks noGrp="1"/>
          </p:cNvSpPr>
          <p:nvPr>
            <p:ph type="pic" sz="quarter" idx="13"/>
          </p:nvPr>
        </p:nvSpPr>
        <p:spPr>
          <a:xfrm>
            <a:off x="0" y="914400"/>
            <a:ext cx="2457450" cy="2312988"/>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5" name="Picture Placeholder 13">
            <a:extLst>
              <a:ext uri="{FF2B5EF4-FFF2-40B4-BE49-F238E27FC236}">
                <a16:creationId xmlns:a16="http://schemas.microsoft.com/office/drawing/2014/main" id="{7A4CD5C1-08C3-FFD4-3750-5118BD595B58}"/>
              </a:ext>
            </a:extLst>
          </p:cNvPr>
          <p:cNvSpPr>
            <a:spLocks noGrp="1"/>
          </p:cNvSpPr>
          <p:nvPr>
            <p:ph type="pic" sz="quarter" idx="14"/>
          </p:nvPr>
        </p:nvSpPr>
        <p:spPr>
          <a:xfrm>
            <a:off x="2493378" y="914400"/>
            <a:ext cx="2431912" cy="2312988"/>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09E58DE0-2D5A-4C5D-BB9F-60B17AEDD2D8}" type="datetimeFigureOut">
              <a:rPr lang="en-US" smtClean="0"/>
              <a:t>5/4/2025</a:t>
            </a:fld>
            <a:endParaRPr lang="en-US" dirty="0"/>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B37E107C-2248-4498-B52C-AA96C672919A}" type="slidenum">
              <a:rPr lang="en-US" smtClean="0"/>
              <a:t>‹#›</a:t>
            </a:fld>
            <a:endParaRPr lang="en-US" dirty="0"/>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a:xfrm>
            <a:off x="6095999" y="803563"/>
            <a:ext cx="5181601" cy="54067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a:xfrm>
            <a:off x="652372" y="2840182"/>
            <a:ext cx="4466884" cy="1773381"/>
          </a:xfrm>
        </p:spPr>
        <p:txBody>
          <a:bodyPr>
            <a:noAutofit/>
          </a:bodyPr>
          <a:lstStyle>
            <a:lvl1pPr algn="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62640329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Picture Layout 2">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BFB767-CAF2-628B-7675-91B983B225CB}"/>
              </a:ext>
            </a:extLst>
          </p:cNvPr>
          <p:cNvSpPr>
            <a:spLocks noGrp="1"/>
          </p:cNvSpPr>
          <p:nvPr>
            <p:ph type="pic" sz="quarter" idx="13"/>
          </p:nvPr>
        </p:nvSpPr>
        <p:spPr>
          <a:xfrm>
            <a:off x="1" y="-5027"/>
            <a:ext cx="6096000" cy="4733471"/>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3" name="Picture Placeholder 11">
            <a:extLst>
              <a:ext uri="{FF2B5EF4-FFF2-40B4-BE49-F238E27FC236}">
                <a16:creationId xmlns:a16="http://schemas.microsoft.com/office/drawing/2014/main" id="{9311866F-BD47-9E17-9B22-D9F491F1E3F7}"/>
              </a:ext>
            </a:extLst>
          </p:cNvPr>
          <p:cNvSpPr>
            <a:spLocks noGrp="1"/>
          </p:cNvSpPr>
          <p:nvPr>
            <p:ph type="pic" sz="quarter" idx="14"/>
          </p:nvPr>
        </p:nvSpPr>
        <p:spPr>
          <a:xfrm>
            <a:off x="-9693" y="4797346"/>
            <a:ext cx="6105693" cy="2060653"/>
          </a:xfrm>
          <a:blipFill dpi="0" rotWithShape="1">
            <a:blip r:embed="rId3">
              <a:alphaModFix amt="70000"/>
              <a:extLst>
                <a:ext uri="{28A0092B-C50C-407E-A947-70E740481C1C}">
                  <a14:useLocalDpi xmlns:a14="http://schemas.microsoft.com/office/drawing/2010/main" val="0"/>
                </a:ext>
              </a:extLst>
            </a:blip>
            <a:srcRect/>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09E58DE0-2D5A-4C5D-BB9F-60B17AEDD2D8}" type="datetimeFigureOut">
              <a:rPr lang="en-US" smtClean="0"/>
              <a:t>5/4/2025</a:t>
            </a:fld>
            <a:endParaRPr lang="en-US" dirty="0"/>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B37E107C-2248-4498-B52C-AA96C672919A}" type="slidenum">
              <a:rPr lang="en-US" smtClean="0"/>
              <a:t>‹#›</a:t>
            </a:fld>
            <a:endParaRPr lang="en-US" dirty="0"/>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a:xfrm>
            <a:off x="7119641" y="914399"/>
            <a:ext cx="4146585" cy="50292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a:xfrm>
            <a:off x="647702" y="647698"/>
            <a:ext cx="4650012" cy="2077089"/>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98221486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Left Aligned Picture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BFB767-CAF2-628B-7675-91B983B225CB}"/>
              </a:ext>
            </a:extLst>
          </p:cNvPr>
          <p:cNvSpPr>
            <a:spLocks noGrp="1"/>
          </p:cNvSpPr>
          <p:nvPr>
            <p:ph type="pic" sz="quarter" idx="13"/>
          </p:nvPr>
        </p:nvSpPr>
        <p:spPr>
          <a:xfrm>
            <a:off x="0" y="0"/>
            <a:ext cx="10172699" cy="50673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45720" rIns="91440" bIns="45720" rtlCol="0">
            <a:normAutofit/>
          </a:bodyPr>
          <a:lstStyle>
            <a:lvl1pPr>
              <a:defRPr lang="en-US"/>
            </a:lvl1pPr>
          </a:lstStyle>
          <a:p>
            <a:pPr lvl="0"/>
            <a:r>
              <a:rPr lang="en-US" dirty="0"/>
              <a:t>Click icon to add picture</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09E58DE0-2D5A-4C5D-BB9F-60B17AEDD2D8}" type="datetimeFigureOut">
              <a:rPr lang="en-US" smtClean="0"/>
              <a:t>5/4/2025</a:t>
            </a:fld>
            <a:endParaRPr lang="en-US" dirty="0"/>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B37E107C-2248-4498-B52C-AA96C672919A}" type="slidenum">
              <a:rPr lang="en-US" smtClean="0"/>
              <a:t>‹#›</a:t>
            </a:fld>
            <a:endParaRPr lang="en-US" dirty="0"/>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a:xfrm>
            <a:off x="1981201" y="5560042"/>
            <a:ext cx="8271878" cy="542344"/>
          </a:xfrm>
        </p:spPr>
        <p:txBody>
          <a:bodyPr/>
          <a:lstStyle>
            <a:lvl1pPr marL="0" indent="0" algn="r">
              <a:buNone/>
              <a:defRPr lang="en-US" sz="2000" kern="1200" dirty="0">
                <a:solidFill>
                  <a:srgbClr val="FFFFFF"/>
                </a:solidFill>
                <a:effectLst>
                  <a:outerShdw blurRad="38100" dist="38100" dir="2700000" algn="tl">
                    <a:srgbClr val="000000">
                      <a:alpha val="43137"/>
                    </a:srgbClr>
                  </a:outerShdw>
                </a:effectLst>
                <a:latin typeface="+mn-lt"/>
                <a:ea typeface="+mn-ea"/>
                <a:cs typeface="+mn-cs"/>
              </a:defRPr>
            </a:lvl1pPr>
            <a:lvl2pPr algn="r">
              <a:defRPr/>
            </a:lvl2pPr>
            <a:lvl3pPr algn="r">
              <a:defRPr/>
            </a:lvl3pPr>
            <a:lvl4pPr algn="r">
              <a:defRPr/>
            </a:lvl4pPr>
            <a:lvl5pPr algn="r">
              <a:defRPr/>
            </a:lvl5pPr>
          </a:lstStyle>
          <a:p>
            <a:pPr lvl="0"/>
            <a:r>
              <a:rPr lang="en-US"/>
              <a:t>Click to edit Master text styles</a:t>
            </a:r>
          </a:p>
        </p:txBody>
      </p:sp>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a:xfrm>
            <a:off x="6096000" y="914399"/>
            <a:ext cx="5448300" cy="3117553"/>
          </a:xfrm>
        </p:spPr>
        <p:txBody>
          <a:bodyPr anchor="t">
            <a:normAutofit/>
          </a:bodyPr>
          <a:lstStyle>
            <a:lvl1pPr algn="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195065729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Left Aligned Photo Layout 2">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BFB767-CAF2-628B-7675-91B983B225CB}"/>
              </a:ext>
            </a:extLst>
          </p:cNvPr>
          <p:cNvSpPr>
            <a:spLocks noGrp="1"/>
          </p:cNvSpPr>
          <p:nvPr>
            <p:ph type="pic" sz="quarter" idx="13"/>
          </p:nvPr>
        </p:nvSpPr>
        <p:spPr>
          <a:xfrm>
            <a:off x="0" y="0"/>
            <a:ext cx="4076700" cy="4193427"/>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09E58DE0-2D5A-4C5D-BB9F-60B17AEDD2D8}" type="datetimeFigureOut">
              <a:rPr lang="en-US" smtClean="0"/>
              <a:t>5/4/2025</a:t>
            </a:fld>
            <a:endParaRPr lang="en-US" dirty="0"/>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B37E107C-2248-4498-B52C-AA96C672919A}" type="slidenum">
              <a:rPr lang="en-US" smtClean="0"/>
              <a:t>‹#›</a:t>
            </a:fld>
            <a:endParaRPr lang="en-US" dirty="0"/>
          </a:p>
        </p:txBody>
      </p:sp>
      <p:sp>
        <p:nvSpPr>
          <p:cNvPr id="8" name="Content Placeholder 2">
            <a:extLst>
              <a:ext uri="{FF2B5EF4-FFF2-40B4-BE49-F238E27FC236}">
                <a16:creationId xmlns:a16="http://schemas.microsoft.com/office/drawing/2014/main" id="{A40C7A95-E12A-CD85-629E-0A9E34DCE380}"/>
              </a:ext>
            </a:extLst>
          </p:cNvPr>
          <p:cNvSpPr>
            <a:spLocks noGrp="1"/>
          </p:cNvSpPr>
          <p:nvPr>
            <p:ph idx="1"/>
          </p:nvPr>
        </p:nvSpPr>
        <p:spPr>
          <a:xfrm>
            <a:off x="5499291" y="914400"/>
            <a:ext cx="5773936" cy="5029200"/>
          </a:xfrm>
        </p:spPr>
        <p:txBody>
          <a:bodyPr>
            <a:norm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a:xfrm>
            <a:off x="660591" y="3786474"/>
            <a:ext cx="4169890" cy="1614008"/>
          </a:xfrm>
        </p:spPr>
        <p:txBody>
          <a:bodyPr anchor="t">
            <a:noAutofit/>
          </a:bodyPr>
          <a:lstStyle>
            <a:lvl1pPr algn="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354336686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Left Aligned Photo Layou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BFB767-CAF2-628B-7675-91B983B225CB}"/>
              </a:ext>
            </a:extLst>
          </p:cNvPr>
          <p:cNvSpPr>
            <a:spLocks noGrp="1"/>
          </p:cNvSpPr>
          <p:nvPr>
            <p:ph type="pic" sz="quarter" idx="13"/>
          </p:nvPr>
        </p:nvSpPr>
        <p:spPr>
          <a:xfrm>
            <a:off x="-1" y="0"/>
            <a:ext cx="8115299" cy="6858000"/>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09E58DE0-2D5A-4C5D-BB9F-60B17AEDD2D8}" type="datetimeFigureOut">
              <a:rPr lang="en-US" smtClean="0"/>
              <a:t>5/4/2025</a:t>
            </a:fld>
            <a:endParaRPr lang="en-US" dirty="0"/>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B37E107C-2248-4498-B52C-AA96C672919A}" type="slidenum">
              <a:rPr lang="en-US" smtClean="0"/>
              <a:t>‹#›</a:t>
            </a:fld>
            <a:endParaRPr lang="en-US" dirty="0"/>
          </a:p>
        </p:txBody>
      </p:sp>
      <p:sp>
        <p:nvSpPr>
          <p:cNvPr id="8" name="Content Placeholder 2">
            <a:extLst>
              <a:ext uri="{FF2B5EF4-FFF2-40B4-BE49-F238E27FC236}">
                <a16:creationId xmlns:a16="http://schemas.microsoft.com/office/drawing/2014/main" id="{A40C7A95-E12A-CD85-629E-0A9E34DCE380}"/>
              </a:ext>
            </a:extLst>
          </p:cNvPr>
          <p:cNvSpPr>
            <a:spLocks noGrp="1"/>
          </p:cNvSpPr>
          <p:nvPr>
            <p:ph idx="1"/>
          </p:nvPr>
        </p:nvSpPr>
        <p:spPr>
          <a:xfrm>
            <a:off x="8854931" y="647699"/>
            <a:ext cx="2689367" cy="5562599"/>
          </a:xfrm>
        </p:spPr>
        <p:txBody>
          <a:bodyPr>
            <a:normAutofit/>
          </a:bodyPr>
          <a:lstStyle>
            <a:lvl1pPr marL="342900" indent="-342900">
              <a:buFont typeface="Arial" panose="020B0604020202020204" pitchFamily="34" charset="0"/>
              <a:buChar char="•"/>
              <a:defRPr/>
            </a:lvl1pPr>
            <a:lvl2pPr marL="514350" indent="-285750">
              <a:buFont typeface="Arial" panose="020B0604020202020204" pitchFamily="34" charset="0"/>
              <a:buChar char="•"/>
              <a:defRPr/>
            </a:lvl2pPr>
            <a:lvl3pPr marL="742950" indent="-285750">
              <a:buFont typeface="Arial" panose="020B0604020202020204" pitchFamily="34" charset="0"/>
              <a:buChar char="•"/>
              <a:defRPr/>
            </a:lvl3pPr>
            <a:lvl4pPr marL="971550" indent="-285750">
              <a:buFont typeface="Arial" panose="020B0604020202020204" pitchFamily="34" charset="0"/>
              <a:buChar char="•"/>
              <a:defRPr/>
            </a:lvl4pPr>
            <a:lvl5pPr marL="1085850" indent="-17145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a:xfrm>
            <a:off x="647701" y="647700"/>
            <a:ext cx="4225166" cy="2420756"/>
          </a:xfrm>
        </p:spPr>
        <p:txBody>
          <a:bodyPr anchor="t">
            <a:normAutofit/>
          </a:bodyPr>
          <a:lstStyle>
            <a:lvl1pPr algn="l">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1910782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Photo 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5596128" y="0"/>
            <a:ext cx="6595872" cy="6858000"/>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7" name="Date Placeholder 6">
            <a:extLst>
              <a:ext uri="{FF2B5EF4-FFF2-40B4-BE49-F238E27FC236}">
                <a16:creationId xmlns:a16="http://schemas.microsoft.com/office/drawing/2014/main" id="{F991F941-2D53-CC10-7947-62237A245FE0}"/>
              </a:ext>
            </a:extLst>
          </p:cNvPr>
          <p:cNvSpPr>
            <a:spLocks noGrp="1"/>
          </p:cNvSpPr>
          <p:nvPr>
            <p:ph type="dt" sz="half" idx="14"/>
          </p:nvPr>
        </p:nvSpPr>
        <p:spPr>
          <a:xfrm>
            <a:off x="137160" y="6453002"/>
            <a:ext cx="1951777" cy="365125"/>
          </a:xfrm>
        </p:spPr>
        <p:txBody>
          <a:bodyPr/>
          <a:lstStyle/>
          <a:p>
            <a:fld id="{1FE1A989-42EF-40B2-87AB-6941C231CD4A}" type="datetime1">
              <a:rPr lang="en-US" smtClean="0"/>
              <a:t>5/4/2025</a:t>
            </a:fld>
            <a:endParaRPr lang="en-US" dirty="0"/>
          </a:p>
        </p:txBody>
      </p:sp>
      <p:sp>
        <p:nvSpPr>
          <p:cNvPr id="8" name="Footer Placeholder 7">
            <a:extLst>
              <a:ext uri="{FF2B5EF4-FFF2-40B4-BE49-F238E27FC236}">
                <a16:creationId xmlns:a16="http://schemas.microsoft.com/office/drawing/2014/main" id="{9A6E6A4C-6C55-068A-43AA-78DB4D1D643B}"/>
              </a:ext>
            </a:extLst>
          </p:cNvPr>
          <p:cNvSpPr>
            <a:spLocks noGrp="1"/>
          </p:cNvSpPr>
          <p:nvPr>
            <p:ph type="ftr" sz="quarter" idx="15"/>
          </p:nvPr>
        </p:nvSpPr>
        <p:spPr>
          <a:xfrm>
            <a:off x="2088937" y="6453002"/>
            <a:ext cx="2805405" cy="365125"/>
          </a:xfrm>
        </p:spPr>
        <p:txBody>
          <a:bodyPr/>
          <a:lstStyle/>
          <a:p>
            <a:r>
              <a:rPr lang="en-US" dirty="0"/>
              <a:t>Sample Footer Text</a:t>
            </a:r>
          </a:p>
        </p:txBody>
      </p:sp>
      <p:sp>
        <p:nvSpPr>
          <p:cNvPr id="9" name="Slide Number Placeholder 8">
            <a:extLst>
              <a:ext uri="{FF2B5EF4-FFF2-40B4-BE49-F238E27FC236}">
                <a16:creationId xmlns:a16="http://schemas.microsoft.com/office/drawing/2014/main" id="{C1A2CCFF-14A7-08A8-4465-732CD8928728}"/>
              </a:ext>
            </a:extLst>
          </p:cNvPr>
          <p:cNvSpPr>
            <a:spLocks noGrp="1"/>
          </p:cNvSpPr>
          <p:nvPr>
            <p:ph type="sldNum" sz="quarter" idx="16"/>
          </p:nvPr>
        </p:nvSpPr>
        <p:spPr>
          <a:xfrm>
            <a:off x="4844578" y="6453002"/>
            <a:ext cx="429207" cy="365125"/>
          </a:xfrm>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4873752"/>
            <a:ext cx="4206240" cy="1380744"/>
          </a:xfrm>
        </p:spPr>
        <p:txBody>
          <a:bodyPr anchor="b">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59" y="411480"/>
            <a:ext cx="6152191" cy="3739896"/>
          </a:xfrm>
        </p:spPr>
        <p:txBody>
          <a:bodyPr anchor="t">
            <a:normAutofit/>
          </a:bodyPr>
          <a:lstStyle>
            <a:lvl1pPr algn="l">
              <a:defRPr sz="54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85797245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Right Aligned Picture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BFB767-CAF2-628B-7675-91B983B225CB}"/>
              </a:ext>
            </a:extLst>
          </p:cNvPr>
          <p:cNvSpPr>
            <a:spLocks noGrp="1"/>
          </p:cNvSpPr>
          <p:nvPr>
            <p:ph type="pic" sz="quarter" idx="13"/>
          </p:nvPr>
        </p:nvSpPr>
        <p:spPr>
          <a:xfrm>
            <a:off x="1981200" y="0"/>
            <a:ext cx="10210798" cy="50673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09E58DE0-2D5A-4C5D-BB9F-60B17AEDD2D8}" type="datetimeFigureOut">
              <a:rPr lang="en-US" smtClean="0"/>
              <a:t>5/4/2025</a:t>
            </a:fld>
            <a:endParaRPr lang="en-US" dirty="0"/>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B37E107C-2248-4498-B52C-AA96C672919A}" type="slidenum">
              <a:rPr lang="en-US" smtClean="0"/>
              <a:t>‹#›</a:t>
            </a:fld>
            <a:endParaRPr lang="en-US" dirty="0"/>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a:xfrm>
            <a:off x="1893695" y="5560042"/>
            <a:ext cx="8279006" cy="650256"/>
          </a:xfrm>
        </p:spPr>
        <p:txBody>
          <a:bodyPr/>
          <a:lstStyle>
            <a:lvl1pPr marL="0" indent="0" algn="l">
              <a:buNone/>
              <a:defRPr lang="en-US" sz="2000" kern="1200" dirty="0">
                <a:solidFill>
                  <a:srgbClr val="FFFFFF"/>
                </a:solidFill>
                <a:effectLst>
                  <a:outerShdw blurRad="38100" dist="38100" dir="2700000" algn="tl">
                    <a:srgbClr val="000000">
                      <a:alpha val="43137"/>
                    </a:srgbClr>
                  </a:outerShdw>
                </a:effectLst>
                <a:latin typeface="+mn-lt"/>
                <a:ea typeface="+mn-ea"/>
                <a:cs typeface="+mn-cs"/>
              </a:defRPr>
            </a:lvl1pPr>
            <a:lvl2pPr algn="r">
              <a:defRPr/>
            </a:lvl2pPr>
            <a:lvl3pPr algn="r">
              <a:defRPr/>
            </a:lvl3pPr>
            <a:lvl4pPr algn="r">
              <a:defRPr/>
            </a:lvl4pPr>
            <a:lvl5pPr algn="r">
              <a:defRPr/>
            </a:lvl5pPr>
          </a:lstStyle>
          <a:p>
            <a:pPr lvl="0"/>
            <a:r>
              <a:rPr lang="en-US"/>
              <a:t>Click to edit Master text styles</a:t>
            </a:r>
          </a:p>
        </p:txBody>
      </p:sp>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a:xfrm>
            <a:off x="914400" y="647701"/>
            <a:ext cx="5181600" cy="2595563"/>
          </a:xfrm>
        </p:spPr>
        <p:txBody>
          <a:bodyPr anchor="t">
            <a:normAutofit/>
          </a:bodyPr>
          <a:lstStyle>
            <a:lvl1pPr algn="l">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329538610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op Aligned Photo Layout 1">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BFB767-CAF2-628B-7675-91B983B225CB}"/>
              </a:ext>
            </a:extLst>
          </p:cNvPr>
          <p:cNvSpPr>
            <a:spLocks noGrp="1"/>
          </p:cNvSpPr>
          <p:nvPr>
            <p:ph type="pic" sz="quarter" idx="13"/>
          </p:nvPr>
        </p:nvSpPr>
        <p:spPr>
          <a:xfrm>
            <a:off x="0" y="0"/>
            <a:ext cx="12192000" cy="4193427"/>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09E58DE0-2D5A-4C5D-BB9F-60B17AEDD2D8}" type="datetimeFigureOut">
              <a:rPr lang="en-US" smtClean="0"/>
              <a:t>5/4/2025</a:t>
            </a:fld>
            <a:endParaRPr lang="en-US" dirty="0"/>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B37E107C-2248-4498-B52C-AA96C672919A}" type="slidenum">
              <a:rPr lang="en-US" smtClean="0"/>
              <a:t>‹#›</a:t>
            </a:fld>
            <a:endParaRPr lang="en-US" dirty="0"/>
          </a:p>
        </p:txBody>
      </p:sp>
      <p:sp>
        <p:nvSpPr>
          <p:cNvPr id="9" name="Content Placeholder 2">
            <a:extLst>
              <a:ext uri="{FF2B5EF4-FFF2-40B4-BE49-F238E27FC236}">
                <a16:creationId xmlns:a16="http://schemas.microsoft.com/office/drawing/2014/main" id="{DE27908E-38A7-B900-61E8-3AB5DD08621C}"/>
              </a:ext>
            </a:extLst>
          </p:cNvPr>
          <p:cNvSpPr>
            <a:spLocks noGrp="1"/>
          </p:cNvSpPr>
          <p:nvPr>
            <p:ph idx="14"/>
          </p:nvPr>
        </p:nvSpPr>
        <p:spPr>
          <a:xfrm>
            <a:off x="6096000" y="4672013"/>
            <a:ext cx="5448300" cy="1538287"/>
          </a:xfrm>
        </p:spPr>
        <p:txBody>
          <a:bodyPr anchor="t">
            <a:normAutofit fontScale="85000" lnSpcReduction="10000"/>
          </a:bodyPr>
          <a:lstStyle/>
          <a:p>
            <a:pPr marL="0" lvl="0" indent="0" algn="r">
              <a:buNone/>
            </a:pPr>
            <a:r>
              <a:rPr lang="en-US" sz="2000"/>
              <a:t>Click to edit Master text styles</a:t>
            </a:r>
          </a:p>
        </p:txBody>
      </p:sp>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a:xfrm>
            <a:off x="652372" y="1712200"/>
            <a:ext cx="6019892" cy="1896956"/>
          </a:xfrm>
        </p:spPr>
        <p:txBody>
          <a:bodyPr anchor="t">
            <a:normAutofit/>
          </a:bodyPr>
          <a:lstStyle>
            <a:lvl1pPr algn="l">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416520657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hree Photo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C862F182-2E5E-6FE9-60FC-DE6FE1129C8D}"/>
              </a:ext>
            </a:extLst>
          </p:cNvPr>
          <p:cNvSpPr>
            <a:spLocks noGrp="1"/>
          </p:cNvSpPr>
          <p:nvPr>
            <p:ph type="pic" sz="quarter" idx="13"/>
          </p:nvPr>
        </p:nvSpPr>
        <p:spPr>
          <a:xfrm>
            <a:off x="0" y="-14068"/>
            <a:ext cx="1981199" cy="2369154"/>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45720" rIns="91440" bIns="45720" rtlCol="0">
            <a:normAutofit/>
          </a:bodyPr>
          <a:lstStyle>
            <a:lvl1pPr>
              <a:defRPr lang="en-US"/>
            </a:lvl1pPr>
          </a:lstStyle>
          <a:p>
            <a:pPr lvl="0"/>
            <a:r>
              <a:rPr lang="en-US" dirty="0"/>
              <a:t>Click icon to add picture</a:t>
            </a:r>
          </a:p>
        </p:txBody>
      </p:sp>
      <p:sp>
        <p:nvSpPr>
          <p:cNvPr id="15" name="Picture Placeholder 13">
            <a:extLst>
              <a:ext uri="{FF2B5EF4-FFF2-40B4-BE49-F238E27FC236}">
                <a16:creationId xmlns:a16="http://schemas.microsoft.com/office/drawing/2014/main" id="{7A4CD5C1-08C3-FFD4-3750-5118BD595B58}"/>
              </a:ext>
            </a:extLst>
          </p:cNvPr>
          <p:cNvSpPr>
            <a:spLocks noGrp="1"/>
          </p:cNvSpPr>
          <p:nvPr>
            <p:ph type="pic" sz="quarter" idx="14"/>
          </p:nvPr>
        </p:nvSpPr>
        <p:spPr>
          <a:xfrm>
            <a:off x="2014107" y="-14068"/>
            <a:ext cx="4081889" cy="4776568"/>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a:lstStyle/>
          <a:p>
            <a:r>
              <a:rPr lang="en-US" dirty="0"/>
              <a:t>Click icon to add picture</a:t>
            </a:r>
          </a:p>
        </p:txBody>
      </p:sp>
      <p:sp>
        <p:nvSpPr>
          <p:cNvPr id="21" name="Picture Placeholder 13">
            <a:extLst>
              <a:ext uri="{FF2B5EF4-FFF2-40B4-BE49-F238E27FC236}">
                <a16:creationId xmlns:a16="http://schemas.microsoft.com/office/drawing/2014/main" id="{7602ECA3-A6A7-A875-18FE-E3C4A0E589CA}"/>
              </a:ext>
            </a:extLst>
          </p:cNvPr>
          <p:cNvSpPr>
            <a:spLocks noGrp="1"/>
          </p:cNvSpPr>
          <p:nvPr>
            <p:ph type="pic" sz="quarter" idx="16"/>
          </p:nvPr>
        </p:nvSpPr>
        <p:spPr>
          <a:xfrm>
            <a:off x="-5583" y="2405123"/>
            <a:ext cx="1981199" cy="2357377"/>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45720" rIns="91440" bIns="45720" rtlCol="0">
            <a:normAutofit/>
          </a:bodyPr>
          <a:lstStyle>
            <a:lvl1pPr>
              <a:defRPr lang="en-US"/>
            </a:lvl1pPr>
          </a:lstStyle>
          <a:p>
            <a:pPr lvl="0"/>
            <a:r>
              <a:rPr lang="en-US" dirty="0"/>
              <a:t>Click icon to add picture</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09E58DE0-2D5A-4C5D-BB9F-60B17AEDD2D8}" type="datetimeFigureOut">
              <a:rPr lang="en-US" smtClean="0"/>
              <a:t>5/4/2025</a:t>
            </a:fld>
            <a:endParaRPr lang="en-US" dirty="0"/>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B37E107C-2248-4498-B52C-AA96C672919A}" type="slidenum">
              <a:rPr lang="en-US" smtClean="0"/>
              <a:t>‹#›</a:t>
            </a:fld>
            <a:endParaRPr lang="en-US" dirty="0"/>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a:xfrm>
            <a:off x="7119642" y="2874837"/>
            <a:ext cx="4157958" cy="3068763"/>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a:xfrm>
            <a:off x="5298675" y="664670"/>
            <a:ext cx="5978925" cy="1700765"/>
          </a:xfrm>
        </p:spPr>
        <p:txBody>
          <a:bodyPr>
            <a:normAutofit/>
          </a:bodyPr>
          <a:lstStyle>
            <a:lvl1pPr algn="l">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379513017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hree Photo Layout 2">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C862F182-2E5E-6FE9-60FC-DE6FE1129C8D}"/>
              </a:ext>
            </a:extLst>
          </p:cNvPr>
          <p:cNvSpPr>
            <a:spLocks noGrp="1"/>
          </p:cNvSpPr>
          <p:nvPr>
            <p:ph type="pic" sz="quarter" idx="13"/>
          </p:nvPr>
        </p:nvSpPr>
        <p:spPr>
          <a:xfrm>
            <a:off x="4076699" y="0"/>
            <a:ext cx="2683775" cy="2836282"/>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5" name="Picture Placeholder 13">
            <a:extLst>
              <a:ext uri="{FF2B5EF4-FFF2-40B4-BE49-F238E27FC236}">
                <a16:creationId xmlns:a16="http://schemas.microsoft.com/office/drawing/2014/main" id="{7A4CD5C1-08C3-FFD4-3750-5118BD595B58}"/>
              </a:ext>
            </a:extLst>
          </p:cNvPr>
          <p:cNvSpPr>
            <a:spLocks noGrp="1"/>
          </p:cNvSpPr>
          <p:nvPr>
            <p:ph type="pic" sz="quarter" idx="14"/>
          </p:nvPr>
        </p:nvSpPr>
        <p:spPr>
          <a:xfrm>
            <a:off x="6793074" y="0"/>
            <a:ext cx="2683775" cy="2836282"/>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2" name="Picture Placeholder 13">
            <a:extLst>
              <a:ext uri="{FF2B5EF4-FFF2-40B4-BE49-F238E27FC236}">
                <a16:creationId xmlns:a16="http://schemas.microsoft.com/office/drawing/2014/main" id="{846440B9-87D8-A71E-771E-6771EF88B865}"/>
              </a:ext>
            </a:extLst>
          </p:cNvPr>
          <p:cNvSpPr>
            <a:spLocks noGrp="1"/>
          </p:cNvSpPr>
          <p:nvPr>
            <p:ph type="pic" sz="quarter" idx="16"/>
          </p:nvPr>
        </p:nvSpPr>
        <p:spPr>
          <a:xfrm>
            <a:off x="9506949" y="0"/>
            <a:ext cx="2685051" cy="2836282"/>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09E58DE0-2D5A-4C5D-BB9F-60B17AEDD2D8}" type="datetimeFigureOut">
              <a:rPr lang="en-US" smtClean="0"/>
              <a:t>5/4/2025</a:t>
            </a:fld>
            <a:endParaRPr lang="en-US" dirty="0"/>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B37E107C-2248-4498-B52C-AA96C672919A}" type="slidenum">
              <a:rPr lang="en-US" smtClean="0"/>
              <a:t>‹#›</a:t>
            </a:fld>
            <a:endParaRPr lang="en-US" dirty="0"/>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a:xfrm>
            <a:off x="4076699" y="3429000"/>
            <a:ext cx="6079577" cy="2781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a:xfrm>
            <a:off x="652371" y="647700"/>
            <a:ext cx="4839928" cy="1880755"/>
          </a:xfrm>
        </p:spPr>
        <p:txBody>
          <a:bodyPr>
            <a:noAutofit/>
          </a:bodyPr>
          <a:lstStyle>
            <a:lvl1pPr algn="l">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182430918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hree Photo Layout 3">
    <p:bg>
      <p:bgPr>
        <a:solidFill>
          <a:schemeClr val="bg1"/>
        </a:solidFill>
        <a:effectLst/>
      </p:bgPr>
    </p:bg>
    <p:spTree>
      <p:nvGrpSpPr>
        <p:cNvPr id="1" name=""/>
        <p:cNvGrpSpPr/>
        <p:nvPr/>
      </p:nvGrpSpPr>
      <p:grpSpPr>
        <a:xfrm>
          <a:off x="0" y="0"/>
          <a:ext cx="0" cy="0"/>
          <a:chOff x="0" y="0"/>
          <a:chExt cx="0" cy="0"/>
        </a:xfrm>
      </p:grpSpPr>
      <p:sp>
        <p:nvSpPr>
          <p:cNvPr id="15" name="Picture Placeholder 12">
            <a:extLst>
              <a:ext uri="{FF2B5EF4-FFF2-40B4-BE49-F238E27FC236}">
                <a16:creationId xmlns:a16="http://schemas.microsoft.com/office/drawing/2014/main" id="{2373D9BC-90A4-4F94-BD50-9CCB055EE805}"/>
              </a:ext>
            </a:extLst>
          </p:cNvPr>
          <p:cNvSpPr>
            <a:spLocks noGrp="1"/>
          </p:cNvSpPr>
          <p:nvPr>
            <p:ph type="pic" sz="quarter" idx="16"/>
          </p:nvPr>
        </p:nvSpPr>
        <p:spPr>
          <a:xfrm>
            <a:off x="8188622" y="3459747"/>
            <a:ext cx="4003378" cy="3398253"/>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4" name="Picture Placeholder 12">
            <a:extLst>
              <a:ext uri="{FF2B5EF4-FFF2-40B4-BE49-F238E27FC236}">
                <a16:creationId xmlns:a16="http://schemas.microsoft.com/office/drawing/2014/main" id="{1C768CD2-5235-9975-0B69-EDC3C9DA66EF}"/>
              </a:ext>
            </a:extLst>
          </p:cNvPr>
          <p:cNvSpPr>
            <a:spLocks noGrp="1"/>
          </p:cNvSpPr>
          <p:nvPr>
            <p:ph type="pic" sz="quarter" idx="15"/>
          </p:nvPr>
        </p:nvSpPr>
        <p:spPr>
          <a:xfrm>
            <a:off x="8188622" y="0"/>
            <a:ext cx="4003378" cy="3398253"/>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3" name="Picture Placeholder 12">
            <a:extLst>
              <a:ext uri="{FF2B5EF4-FFF2-40B4-BE49-F238E27FC236}">
                <a16:creationId xmlns:a16="http://schemas.microsoft.com/office/drawing/2014/main" id="{E665258A-9629-D734-D3AE-AF4576FA5532}"/>
              </a:ext>
            </a:extLst>
          </p:cNvPr>
          <p:cNvSpPr>
            <a:spLocks noGrp="1"/>
          </p:cNvSpPr>
          <p:nvPr>
            <p:ph type="pic" sz="quarter" idx="14"/>
          </p:nvPr>
        </p:nvSpPr>
        <p:spPr>
          <a:xfrm>
            <a:off x="0" y="-8201"/>
            <a:ext cx="8126413" cy="6866201"/>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dirty="0"/>
            </a:lvl1pPr>
          </a:lstStyle>
          <a:p>
            <a:pPr marL="0" lvl="0" indent="0">
              <a:lnSpc>
                <a:spcPct val="150000"/>
              </a:lnSpc>
              <a:buFontTx/>
              <a:buNone/>
            </a:pPr>
            <a:r>
              <a:rPr lang="en-US" dirty="0"/>
              <a:t>Click icon to add picture</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lvl1pPr>
              <a:defRPr>
                <a:solidFill>
                  <a:schemeClr val="bg1"/>
                </a:solidFill>
              </a:defRPr>
            </a:lvl1pPr>
          </a:lstStyle>
          <a:p>
            <a:fld id="{09E58DE0-2D5A-4C5D-BB9F-60B17AEDD2D8}" type="datetimeFigureOut">
              <a:rPr lang="en-US" smtClean="0"/>
              <a:pPr/>
              <a:t>5/4/2025</a:t>
            </a:fld>
            <a:endParaRPr lang="en-US" dirty="0"/>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lvl1pPr>
              <a:defRPr>
                <a:solidFill>
                  <a:schemeClr val="bg1"/>
                </a:solidFill>
              </a:defRPr>
            </a:lvl1pPr>
          </a:lstStyle>
          <a:p>
            <a:fld id="{B37E107C-2248-4498-B52C-AA96C672919A}" type="slidenum">
              <a:rPr lang="en-US" smtClean="0"/>
              <a:pPr/>
              <a:t>‹#›</a:t>
            </a:fld>
            <a:endParaRPr lang="en-US" dirty="0"/>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a:xfrm>
            <a:off x="652371" y="5075225"/>
            <a:ext cx="3424329" cy="926020"/>
          </a:xfrm>
        </p:spPr>
        <p:txBody>
          <a:bodyPr/>
          <a:lstStyle>
            <a:lvl1pPr marL="0" indent="0">
              <a:buNone/>
              <a:defRPr lang="en-US" sz="2000" kern="1200" dirty="0">
                <a:solidFill>
                  <a:srgbClr val="FFFFFF"/>
                </a:solidFill>
                <a:effectLst>
                  <a:outerShdw blurRad="38100" dist="38100" dir="2700000" algn="tl">
                    <a:srgbClr val="000000">
                      <a:alpha val="43137"/>
                    </a:srgbClr>
                  </a:outerShdw>
                </a:effectLst>
                <a:latin typeface="+mn-lt"/>
                <a:ea typeface="+mn-ea"/>
                <a:cs typeface="+mn-cs"/>
              </a:defRPr>
            </a:lvl1pPr>
            <a:lvl2pPr marL="228600" indent="0">
              <a:buNone/>
              <a:defRPr lang="en-US" sz="2000" kern="1200" dirty="0">
                <a:solidFill>
                  <a:srgbClr val="FFFFFF"/>
                </a:solidFill>
                <a:effectLst>
                  <a:outerShdw blurRad="38100" dist="38100" dir="2700000" algn="tl">
                    <a:srgbClr val="000000">
                      <a:alpha val="43137"/>
                    </a:srgbClr>
                  </a:outerShdw>
                </a:effectLst>
                <a:latin typeface="+mn-lt"/>
                <a:ea typeface="+mn-ea"/>
                <a:cs typeface="+mn-cs"/>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a:xfrm>
            <a:off x="647700" y="1327355"/>
            <a:ext cx="4152900" cy="3435144"/>
          </a:xfrm>
        </p:spPr>
        <p:txBody>
          <a:bodyPr>
            <a:normAutofit/>
          </a:bodyPr>
          <a:lstStyle>
            <a:lvl1pPr>
              <a:defRPr sz="4000">
                <a:solidFill>
                  <a:schemeClr val="bg1"/>
                </a:solidFill>
                <a:highlight>
                  <a:srgbClr val="000000"/>
                </a:highlight>
              </a:defRPr>
            </a:lvl1pPr>
          </a:lstStyle>
          <a:p>
            <a:r>
              <a:rPr lang="en-US" dirty="0"/>
              <a:t>Click to edit Master title style</a:t>
            </a:r>
          </a:p>
        </p:txBody>
      </p:sp>
    </p:spTree>
    <p:extLst>
      <p:ext uri="{BB962C8B-B14F-4D97-AF65-F5344CB8AC3E}">
        <p14:creationId xmlns:p14="http://schemas.microsoft.com/office/powerpoint/2010/main" val="252040888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Middle Aligne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09E58DE0-2D5A-4C5D-BB9F-60B17AEDD2D8}" type="datetimeFigureOut">
              <a:rPr lang="en-US" smtClean="0"/>
              <a:t>5/4/2025</a:t>
            </a:fld>
            <a:endParaRPr lang="en-US" dirty="0"/>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B37E107C-2248-4498-B52C-AA96C672919A}" type="slidenum">
              <a:rPr lang="en-US" smtClean="0"/>
              <a:t>‹#›</a:t>
            </a:fld>
            <a:endParaRPr lang="en-US" dirty="0"/>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a:xfrm>
            <a:off x="2983705" y="3071903"/>
            <a:ext cx="6224587" cy="28716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a:xfrm>
            <a:off x="2983705" y="1255056"/>
            <a:ext cx="6224588" cy="1451820"/>
          </a:xfrm>
        </p:spPr>
        <p:txBody>
          <a:bodyPr>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4123716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Header">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EE2A7A0-B9EE-41A8-8016-28E5803F20B2}" type="datetime1">
              <a:rPr lang="en-US" smtClean="0"/>
              <a:t>5/4/2025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65176" y="484632"/>
            <a:ext cx="7772400" cy="594360"/>
          </a:xfrm>
        </p:spPr>
        <p:txBody>
          <a:bodyPr anchor="t">
            <a:norm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74319" y="1801368"/>
            <a:ext cx="8602201" cy="4572000"/>
          </a:xfrm>
        </p:spPr>
        <p:txBody>
          <a:bodyPr anchor="b">
            <a:normAutofit/>
          </a:bodyPr>
          <a:lstStyle>
            <a:lvl1pPr algn="l">
              <a:defRPr sz="6000">
                <a:solidFill>
                  <a:schemeClr val="bg1"/>
                </a:solidFill>
                <a:highlight>
                  <a:srgbClr val="FFFFFF"/>
                </a:highlight>
              </a:defRPr>
            </a:lvl1pPr>
          </a:lstStyle>
          <a:p>
            <a:r>
              <a:rPr lang="en-US"/>
              <a:t>Click to edit Master title style</a:t>
            </a:r>
            <a:endParaRPr lang="en-US" dirty="0"/>
          </a:p>
        </p:txBody>
      </p:sp>
    </p:spTree>
    <p:extLst>
      <p:ext uri="{BB962C8B-B14F-4D97-AF65-F5344CB8AC3E}">
        <p14:creationId xmlns:p14="http://schemas.microsoft.com/office/powerpoint/2010/main" val="89926823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8A60B404-9532-4DA8-8A40-EC339A5BE635}" type="datetime1">
              <a:rPr lang="en-US" smtClean="0"/>
              <a:t>5/4/2025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1590261" y="2333860"/>
            <a:ext cx="7489944" cy="3689909"/>
          </a:xfrm>
        </p:spPr>
        <p:txBody>
          <a:bodyPr>
            <a:normAutofit/>
          </a:bodyPr>
          <a:lstStyle>
            <a:lvl1pPr>
              <a:defRPr sz="2400"/>
            </a:lvl1pPr>
            <a:lvl2pPr>
              <a:defRPr sz="2000"/>
            </a:lvl2pPr>
            <a:lvl3pPr>
              <a:defRPr sz="18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12647" y="664108"/>
            <a:ext cx="8467558" cy="1554480"/>
          </a:xfrm>
        </p:spPr>
        <p:txBody>
          <a:bodyPr anchor="b">
            <a:norm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3383886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2">
    <p:bg>
      <p:bgRef idx="1001">
        <a:schemeClr val="bg1"/>
      </p:bgRef>
    </p:bg>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EEE9D05A-2BD6-0F92-5A5D-FFA6FFF54EAD}"/>
              </a:ext>
            </a:extLst>
          </p:cNvPr>
          <p:cNvSpPr>
            <a:spLocks noGrp="1"/>
          </p:cNvSpPr>
          <p:nvPr>
            <p:ph type="pic" sz="quarter" idx="14"/>
          </p:nvPr>
        </p:nvSpPr>
        <p:spPr>
          <a:xfrm>
            <a:off x="5607050" y="0"/>
            <a:ext cx="6584950" cy="6858000"/>
          </a:xfrm>
          <a:blipFill>
            <a:blip r:embed="rId3">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8A60B404-9532-4DA8-8A40-EC339A5BE635}" type="datetime1">
              <a:rPr lang="en-US" smtClean="0"/>
              <a:t>5/4/2025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12648" y="2333860"/>
            <a:ext cx="4381756" cy="3689909"/>
          </a:xfrm>
        </p:spPr>
        <p:txBody>
          <a:bodyPr>
            <a:normAutofit/>
          </a:bodyPr>
          <a:lstStyle>
            <a:lvl1pPr>
              <a:defRPr sz="2400"/>
            </a:lvl1pPr>
            <a:lvl2pPr>
              <a:defRPr sz="2000"/>
            </a:lvl2pPr>
            <a:lvl3pPr>
              <a:defRPr sz="1800"/>
            </a:lvl3pPr>
            <a:lvl4pPr>
              <a:defRPr sz="16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12647" y="664108"/>
            <a:ext cx="7007353" cy="1554480"/>
          </a:xfrm>
        </p:spPr>
        <p:txBody>
          <a:bodyPr anchor="b">
            <a:normAutofit/>
          </a:bodyPr>
          <a:lstStyle>
            <a:lvl1pPr>
              <a:defRPr sz="4000">
                <a:solidFill>
                  <a:schemeClr val="bg1"/>
                </a:solidFill>
                <a:highlight>
                  <a:srgbClr val="000000"/>
                </a:highlight>
              </a:defRPr>
            </a:lvl1pPr>
          </a:lstStyle>
          <a:p>
            <a:r>
              <a:rPr lang="en-US" dirty="0"/>
              <a:t>Click to edit Master title style</a:t>
            </a:r>
          </a:p>
        </p:txBody>
      </p:sp>
    </p:spTree>
    <p:extLst>
      <p:ext uri="{BB962C8B-B14F-4D97-AF65-F5344CB8AC3E}">
        <p14:creationId xmlns:p14="http://schemas.microsoft.com/office/powerpoint/2010/main" val="1742081862"/>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D291CE83-67BA-4B15-B48A-7DC5C0636664}" type="datetime1">
              <a:rPr lang="en-US" smtClean="0"/>
              <a:t>5/4/2025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dirty="0"/>
          </a:p>
        </p:txBody>
      </p:sp>
    </p:spTree>
    <p:extLst>
      <p:ext uri="{BB962C8B-B14F-4D97-AF65-F5344CB8AC3E}">
        <p14:creationId xmlns:p14="http://schemas.microsoft.com/office/powerpoint/2010/main" val="2306002012"/>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850"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 id="2147483804" r:id="rId21"/>
    <p:sldLayoutId id="2147483805" r:id="rId22"/>
    <p:sldLayoutId id="2147483806" r:id="rId23"/>
    <p:sldLayoutId id="2147483807" r:id="rId24"/>
    <p:sldLayoutId id="2147483808" r:id="rId25"/>
    <p:sldLayoutId id="2147483809" r:id="rId26"/>
    <p:sldLayoutId id="2147483810" r:id="rId27"/>
    <p:sldLayoutId id="2147483811" r:id="rId28"/>
    <p:sldLayoutId id="2147483812" r:id="rId29"/>
    <p:sldLayoutId id="2147483813" r:id="rId30"/>
    <p:sldLayoutId id="2147483814" r:id="rId31"/>
    <p:sldLayoutId id="2147483815" r:id="rId32"/>
    <p:sldLayoutId id="2147483816" r:id="rId33"/>
    <p:sldLayoutId id="2147483817" r:id="rId34"/>
    <p:sldLayoutId id="2147483818" r:id="rId35"/>
    <p:sldLayoutId id="2147483819" r:id="rId36"/>
    <p:sldLayoutId id="2147483820" r:id="rId37"/>
    <p:sldLayoutId id="2147483821" r:id="rId38"/>
    <p:sldLayoutId id="2147483822" r:id="rId39"/>
    <p:sldLayoutId id="2147483823" r:id="rId40"/>
    <p:sldLayoutId id="2147483824" r:id="rId41"/>
    <p:sldLayoutId id="2147483825" r:id="rId42"/>
    <p:sldLayoutId id="2147483826" r:id="rId43"/>
    <p:sldLayoutId id="2147483827" r:id="rId44"/>
    <p:sldLayoutId id="2147483828" r:id="rId45"/>
    <p:sldLayoutId id="2147483829" r:id="rId46"/>
    <p:sldLayoutId id="2147483830" r:id="rId47"/>
    <p:sldLayoutId id="2147483831" r:id="rId48"/>
    <p:sldLayoutId id="2147483832" r:id="rId49"/>
    <p:sldLayoutId id="2147483833" r:id="rId50"/>
    <p:sldLayoutId id="2147483834" r:id="rId51"/>
    <p:sldLayoutId id="2147483835" r:id="rId52"/>
    <p:sldLayoutId id="2147483836" r:id="rId53"/>
    <p:sldLayoutId id="2147483837" r:id="rId54"/>
    <p:sldLayoutId id="2147483838" r:id="rId55"/>
    <p:sldLayoutId id="2147483840" r:id="rId56"/>
    <p:sldLayoutId id="2147483841" r:id="rId57"/>
    <p:sldLayoutId id="2147483842" r:id="rId58"/>
    <p:sldLayoutId id="2147483843" r:id="rId59"/>
    <p:sldLayoutId id="2147483844" r:id="rId60"/>
    <p:sldLayoutId id="2147483845" r:id="rId61"/>
    <p:sldLayoutId id="2147483846" r:id="rId62"/>
    <p:sldLayoutId id="2147483847" r:id="rId63"/>
    <p:sldLayoutId id="2147483839" r:id="rId64"/>
    <p:sldLayoutId id="2147483848" r:id="rId65"/>
  </p:sldLayoutIdLst>
  <p:hf sldNum="0" hdr="0" ftr="0" dt="0"/>
  <p:txStyles>
    <p:titleStyle>
      <a:lvl1pPr algn="l" defTabSz="914400" rtl="0" eaLnBrk="1" latinLnBrk="0" hangingPunct="1">
        <a:lnSpc>
          <a:spcPct val="120000"/>
        </a:lnSpc>
        <a:spcBef>
          <a:spcPct val="0"/>
        </a:spcBef>
        <a:buNone/>
        <a:defRPr sz="4000" b="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0.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7.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7.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2" Type="http://schemas.openxmlformats.org/officeDocument/2006/relationships/hyperlink" Target="https://aasheik.streamlit.app/"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7.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close-up of a nerve cell">
            <a:extLst>
              <a:ext uri="{FF2B5EF4-FFF2-40B4-BE49-F238E27FC236}">
                <a16:creationId xmlns:a16="http://schemas.microsoft.com/office/drawing/2014/main" id="{EB9A4E9F-E88C-3CDA-7944-A354CA8D1515}"/>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2500" b="12500"/>
          <a:stretch>
            <a:fillRect/>
          </a:stretch>
        </p:blipFill>
        <p:spPr/>
      </p:pic>
      <p:sp>
        <p:nvSpPr>
          <p:cNvPr id="4" name="Title 3">
            <a:extLst>
              <a:ext uri="{FF2B5EF4-FFF2-40B4-BE49-F238E27FC236}">
                <a16:creationId xmlns:a16="http://schemas.microsoft.com/office/drawing/2014/main" id="{86D321A2-65AC-4C18-CA75-0FB5084CA306}"/>
              </a:ext>
            </a:extLst>
          </p:cNvPr>
          <p:cNvSpPr>
            <a:spLocks noGrp="1"/>
          </p:cNvSpPr>
          <p:nvPr>
            <p:ph type="ctrTitle"/>
          </p:nvPr>
        </p:nvSpPr>
        <p:spPr>
          <a:xfrm>
            <a:off x="-1" y="-465632"/>
            <a:ext cx="10325100" cy="3581399"/>
          </a:xfrm>
        </p:spPr>
        <p:txBody>
          <a:bodyPr>
            <a:normAutofit/>
          </a:bodyPr>
          <a:lstStyle/>
          <a:p>
            <a:r>
              <a:rPr lang="en-US" dirty="0">
                <a:latin typeface="Times New Roman" panose="02020603050405020304" pitchFamily="18" charset="0"/>
                <a:cs typeface="Times New Roman" panose="02020603050405020304" pitchFamily="18" charset="0"/>
              </a:rPr>
              <a:t>ANALOG NEURAL NETWORK FOR MNIST DATASET</a:t>
            </a:r>
          </a:p>
        </p:txBody>
      </p:sp>
      <p:sp>
        <p:nvSpPr>
          <p:cNvPr id="5" name="Subtitle 4">
            <a:extLst>
              <a:ext uri="{FF2B5EF4-FFF2-40B4-BE49-F238E27FC236}">
                <a16:creationId xmlns:a16="http://schemas.microsoft.com/office/drawing/2014/main" id="{02FA3257-663D-61CE-A5D5-22B53DB71488}"/>
              </a:ext>
            </a:extLst>
          </p:cNvPr>
          <p:cNvSpPr>
            <a:spLocks noGrp="1"/>
          </p:cNvSpPr>
          <p:nvPr>
            <p:ph type="subTitle" idx="1"/>
          </p:nvPr>
        </p:nvSpPr>
        <p:spPr>
          <a:xfrm>
            <a:off x="-524215" y="4241698"/>
            <a:ext cx="5359159" cy="868374"/>
          </a:xfrm>
        </p:spPr>
        <p:txBody>
          <a:bodyPr>
            <a:normAutofit fontScale="92500" lnSpcReduction="20000"/>
          </a:bodyPr>
          <a:lstStyle/>
          <a:p>
            <a:pPr algn="ctr">
              <a:lnSpc>
                <a:spcPct val="100000"/>
              </a:lnSpc>
              <a:spcBef>
                <a:spcPts val="95"/>
              </a:spcBef>
            </a:pPr>
            <a:r>
              <a:rPr lang="en-IN" sz="2000" dirty="0">
                <a:solidFill>
                  <a:schemeClr val="bg2"/>
                </a:solidFill>
                <a:latin typeface="Times New Roman" panose="02020603050405020304" pitchFamily="18" charset="0"/>
                <a:cs typeface="Times New Roman" panose="02020603050405020304" pitchFamily="18" charset="0"/>
              </a:rPr>
              <a:t>AASHEIK SARAN S</a:t>
            </a:r>
          </a:p>
          <a:p>
            <a:pPr algn="ctr">
              <a:lnSpc>
                <a:spcPct val="100000"/>
              </a:lnSpc>
              <a:spcBef>
                <a:spcPts val="95"/>
              </a:spcBef>
            </a:pPr>
            <a:r>
              <a:rPr lang="en-IN" sz="2000" dirty="0">
                <a:solidFill>
                  <a:schemeClr val="bg2"/>
                </a:solidFill>
                <a:latin typeface="Times New Roman" panose="02020603050405020304" pitchFamily="18" charset="0"/>
                <a:cs typeface="Times New Roman" panose="02020603050405020304" pitchFamily="18" charset="0"/>
              </a:rPr>
              <a:t>ABHISHEK SESHAN K</a:t>
            </a:r>
          </a:p>
          <a:p>
            <a:pPr algn="ctr">
              <a:lnSpc>
                <a:spcPct val="100000"/>
              </a:lnSpc>
              <a:spcBef>
                <a:spcPts val="95"/>
              </a:spcBef>
            </a:pPr>
            <a:r>
              <a:rPr lang="en-IN" sz="2000" dirty="0">
                <a:solidFill>
                  <a:schemeClr val="bg2"/>
                </a:solidFill>
                <a:latin typeface="Times New Roman" panose="02020603050405020304" pitchFamily="18" charset="0"/>
                <a:cs typeface="Times New Roman" panose="02020603050405020304" pitchFamily="18" charset="0"/>
              </a:rPr>
              <a:t>HARIRAM P</a:t>
            </a:r>
          </a:p>
          <a:p>
            <a:endParaRPr lang="en-US" dirty="0">
              <a:solidFill>
                <a:schemeClr val="bg2"/>
              </a:solidFill>
            </a:endParaRPr>
          </a:p>
        </p:txBody>
      </p:sp>
      <p:sp>
        <p:nvSpPr>
          <p:cNvPr id="3" name="TextBox 2">
            <a:extLst>
              <a:ext uri="{FF2B5EF4-FFF2-40B4-BE49-F238E27FC236}">
                <a16:creationId xmlns:a16="http://schemas.microsoft.com/office/drawing/2014/main" id="{C5DDDDD1-422A-3A24-BA7D-DC2F86CD4C8C}"/>
              </a:ext>
            </a:extLst>
          </p:cNvPr>
          <p:cNvSpPr txBox="1"/>
          <p:nvPr/>
        </p:nvSpPr>
        <p:spPr>
          <a:xfrm>
            <a:off x="-524215" y="3581398"/>
            <a:ext cx="6243484" cy="369332"/>
          </a:xfrm>
          <a:prstGeom prst="rect">
            <a:avLst/>
          </a:prstGeom>
          <a:noFill/>
        </p:spPr>
        <p:txBody>
          <a:bodyPr wrap="square">
            <a:spAutoFit/>
          </a:bodyPr>
          <a:lstStyle/>
          <a:p>
            <a:pPr algn="ctr">
              <a:spcBef>
                <a:spcPts val="95"/>
              </a:spcBef>
            </a:pPr>
            <a:r>
              <a:rPr lang="en-IN" sz="1800" dirty="0">
                <a:latin typeface="Times New Roman" panose="02020603050405020304" pitchFamily="18" charset="0"/>
                <a:cs typeface="Times New Roman" panose="02020603050405020304" pitchFamily="18" charset="0"/>
              </a:rPr>
              <a:t>INSTRUCTOR: </a:t>
            </a:r>
            <a:r>
              <a:rPr lang="en-IN" sz="1800" b="1" dirty="0">
                <a:latin typeface="Times New Roman" panose="02020603050405020304" pitchFamily="18" charset="0"/>
                <a:cs typeface="Times New Roman" panose="02020603050405020304" pitchFamily="18" charset="0"/>
              </a:rPr>
              <a:t>DR. CHETAN SINGH THAKUR</a:t>
            </a:r>
          </a:p>
        </p:txBody>
      </p:sp>
    </p:spTree>
    <p:extLst>
      <p:ext uri="{BB962C8B-B14F-4D97-AF65-F5344CB8AC3E}">
        <p14:creationId xmlns:p14="http://schemas.microsoft.com/office/powerpoint/2010/main" val="3069965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53F5EA-7ACE-CF31-52C2-29BD411DAC39}"/>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1CADB8E8-109D-0B5E-4EEE-EC60542B7AC2}"/>
              </a:ext>
            </a:extLst>
          </p:cNvPr>
          <p:cNvPicPr>
            <a:picLocks noChangeAspect="1"/>
          </p:cNvPicPr>
          <p:nvPr/>
        </p:nvPicPr>
        <p:blipFill>
          <a:blip r:embed="rId2">
            <a:extLst>
              <a:ext uri="{28A0092B-C50C-407E-A947-70E740481C1C}">
                <a14:useLocalDpi xmlns:a14="http://schemas.microsoft.com/office/drawing/2010/main" val="0"/>
              </a:ext>
            </a:extLst>
          </a:blip>
          <a:srcRect l="2132" r="1631"/>
          <a:stretch/>
        </p:blipFill>
        <p:spPr>
          <a:xfrm>
            <a:off x="229402" y="1492540"/>
            <a:ext cx="11733196" cy="2482693"/>
          </a:xfrm>
          <a:prstGeom prst="rect">
            <a:avLst/>
          </a:prstGeom>
        </p:spPr>
      </p:pic>
      <p:sp>
        <p:nvSpPr>
          <p:cNvPr id="9" name="Title 1">
            <a:extLst>
              <a:ext uri="{FF2B5EF4-FFF2-40B4-BE49-F238E27FC236}">
                <a16:creationId xmlns:a16="http://schemas.microsoft.com/office/drawing/2014/main" id="{C9575A26-85D9-E39B-9250-09C2E43DC52D}"/>
              </a:ext>
            </a:extLst>
          </p:cNvPr>
          <p:cNvSpPr>
            <a:spLocks noGrp="1"/>
          </p:cNvSpPr>
          <p:nvPr>
            <p:ph type="ctrTitle"/>
          </p:nvPr>
        </p:nvSpPr>
        <p:spPr>
          <a:xfrm>
            <a:off x="-1518358" y="-134753"/>
            <a:ext cx="8602201" cy="916465"/>
          </a:xfrm>
        </p:spPr>
        <p:txBody>
          <a:bodyPr>
            <a:normAutofit/>
          </a:bodyPr>
          <a:lstStyle/>
          <a:p>
            <a:r>
              <a:rPr lang="en-US" sz="2800" dirty="0">
                <a:latin typeface="Times New Roman" panose="02020603050405020304" pitchFamily="18" charset="0"/>
                <a:cs typeface="Times New Roman" panose="02020603050405020304" pitchFamily="18" charset="0"/>
              </a:rPr>
              <a:t>HARDWARE DESIGN FLOW</a:t>
            </a:r>
          </a:p>
        </p:txBody>
      </p:sp>
      <p:sp>
        <p:nvSpPr>
          <p:cNvPr id="2" name="TextBox 1">
            <a:extLst>
              <a:ext uri="{FF2B5EF4-FFF2-40B4-BE49-F238E27FC236}">
                <a16:creationId xmlns:a16="http://schemas.microsoft.com/office/drawing/2014/main" id="{9D8A302A-B2A1-5F39-D48F-99D9F3CBC2BA}"/>
              </a:ext>
            </a:extLst>
          </p:cNvPr>
          <p:cNvSpPr txBox="1"/>
          <p:nvPr/>
        </p:nvSpPr>
        <p:spPr>
          <a:xfrm>
            <a:off x="2643953" y="2589933"/>
            <a:ext cx="648928" cy="307777"/>
          </a:xfrm>
          <a:prstGeom prst="rect">
            <a:avLst/>
          </a:prstGeom>
          <a:noFill/>
        </p:spPr>
        <p:txBody>
          <a:bodyPr wrap="square" rtlCol="0">
            <a:spAutoFit/>
          </a:bodyPr>
          <a:lstStyle/>
          <a:p>
            <a:r>
              <a:rPr lang="en-US" sz="1400" dirty="0">
                <a:solidFill>
                  <a:srgbClr val="FF0000"/>
                </a:solidFill>
              </a:rPr>
              <a:t>OP1</a:t>
            </a:r>
            <a:endParaRPr lang="en-IN" sz="1400" dirty="0">
              <a:solidFill>
                <a:srgbClr val="FF0000"/>
              </a:solidFill>
            </a:endParaRPr>
          </a:p>
        </p:txBody>
      </p:sp>
      <p:sp>
        <p:nvSpPr>
          <p:cNvPr id="3" name="TextBox 2">
            <a:extLst>
              <a:ext uri="{FF2B5EF4-FFF2-40B4-BE49-F238E27FC236}">
                <a16:creationId xmlns:a16="http://schemas.microsoft.com/office/drawing/2014/main" id="{D81440FA-E891-4429-3993-AF3EA22322BB}"/>
              </a:ext>
            </a:extLst>
          </p:cNvPr>
          <p:cNvSpPr txBox="1"/>
          <p:nvPr/>
        </p:nvSpPr>
        <p:spPr>
          <a:xfrm>
            <a:off x="7468612" y="2589933"/>
            <a:ext cx="648928" cy="307777"/>
          </a:xfrm>
          <a:prstGeom prst="rect">
            <a:avLst/>
          </a:prstGeom>
          <a:noFill/>
        </p:spPr>
        <p:txBody>
          <a:bodyPr wrap="square" rtlCol="0">
            <a:spAutoFit/>
          </a:bodyPr>
          <a:lstStyle/>
          <a:p>
            <a:r>
              <a:rPr lang="en-US" sz="1400" dirty="0">
                <a:solidFill>
                  <a:srgbClr val="FF0000"/>
                </a:solidFill>
              </a:rPr>
              <a:t>OP2</a:t>
            </a:r>
            <a:endParaRPr lang="en-IN" sz="1400" dirty="0">
              <a:solidFill>
                <a:srgbClr val="FF0000"/>
              </a:solidFill>
            </a:endParaRPr>
          </a:p>
        </p:txBody>
      </p:sp>
      <p:sp>
        <p:nvSpPr>
          <p:cNvPr id="4" name="TextBox 3">
            <a:extLst>
              <a:ext uri="{FF2B5EF4-FFF2-40B4-BE49-F238E27FC236}">
                <a16:creationId xmlns:a16="http://schemas.microsoft.com/office/drawing/2014/main" id="{020387AB-8FB9-D7C9-2F0A-EC9C43A3F17E}"/>
              </a:ext>
            </a:extLst>
          </p:cNvPr>
          <p:cNvSpPr txBox="1"/>
          <p:nvPr/>
        </p:nvSpPr>
        <p:spPr>
          <a:xfrm>
            <a:off x="9667569" y="2570372"/>
            <a:ext cx="744999" cy="307777"/>
          </a:xfrm>
          <a:prstGeom prst="rect">
            <a:avLst/>
          </a:prstGeom>
          <a:noFill/>
        </p:spPr>
        <p:txBody>
          <a:bodyPr wrap="square" rtlCol="0">
            <a:spAutoFit/>
          </a:bodyPr>
          <a:lstStyle/>
          <a:p>
            <a:r>
              <a:rPr lang="en-US" sz="1400" dirty="0">
                <a:solidFill>
                  <a:srgbClr val="FF0000"/>
                </a:solidFill>
              </a:rPr>
              <a:t>V(0-9)</a:t>
            </a:r>
            <a:endParaRPr lang="en-IN" sz="1400" dirty="0">
              <a:solidFill>
                <a:srgbClr val="FF0000"/>
              </a:solidFill>
            </a:endParaRPr>
          </a:p>
        </p:txBody>
      </p:sp>
    </p:spTree>
    <p:extLst>
      <p:ext uri="{BB962C8B-B14F-4D97-AF65-F5344CB8AC3E}">
        <p14:creationId xmlns:p14="http://schemas.microsoft.com/office/powerpoint/2010/main" val="2934922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38DB8-AC14-8F93-06A0-E66DF1875056}"/>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5A219117-39C8-EC68-5608-89FD1B83EF16}"/>
              </a:ext>
            </a:extLst>
          </p:cNvPr>
          <p:cNvSpPr>
            <a:spLocks noGrp="1"/>
          </p:cNvSpPr>
          <p:nvPr>
            <p:ph type="ctrTitle"/>
          </p:nvPr>
        </p:nvSpPr>
        <p:spPr>
          <a:xfrm>
            <a:off x="-1454859" y="-193937"/>
            <a:ext cx="8602201" cy="916465"/>
          </a:xfrm>
        </p:spPr>
        <p:txBody>
          <a:bodyPr>
            <a:normAutofit/>
          </a:bodyPr>
          <a:lstStyle/>
          <a:p>
            <a:r>
              <a:rPr lang="en-US" sz="2800" dirty="0">
                <a:latin typeface="Times New Roman" panose="02020603050405020304" pitchFamily="18" charset="0"/>
                <a:cs typeface="Times New Roman" panose="02020603050405020304" pitchFamily="18" charset="0"/>
              </a:rPr>
              <a:t>PROPOSED ARCHITECTURE</a:t>
            </a:r>
          </a:p>
        </p:txBody>
      </p:sp>
      <p:sp>
        <p:nvSpPr>
          <p:cNvPr id="7" name="TextBox 6">
            <a:extLst>
              <a:ext uri="{FF2B5EF4-FFF2-40B4-BE49-F238E27FC236}">
                <a16:creationId xmlns:a16="http://schemas.microsoft.com/office/drawing/2014/main" id="{0FB578C5-6167-B342-C66E-EFB86FCEA525}"/>
              </a:ext>
            </a:extLst>
          </p:cNvPr>
          <p:cNvSpPr txBox="1"/>
          <p:nvPr/>
        </p:nvSpPr>
        <p:spPr>
          <a:xfrm>
            <a:off x="115503" y="5834568"/>
            <a:ext cx="11059427"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Weights are represented as gm​, which are then converted into current and fed into the circuit using </a:t>
            </a:r>
            <a:r>
              <a:rPr lang="en-US" dirty="0" err="1">
                <a:latin typeface="Times New Roman" panose="02020603050405020304" pitchFamily="18" charset="0"/>
                <a:cs typeface="Times New Roman" panose="02020603050405020304" pitchFamily="18" charset="0"/>
              </a:rPr>
              <a:t>VerilogA</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Positive and negative weights are managed by controlling the current flow using PMOS.</a:t>
            </a:r>
          </a:p>
        </p:txBody>
      </p:sp>
      <p:pic>
        <p:nvPicPr>
          <p:cNvPr id="10" name="Picture 9">
            <a:extLst>
              <a:ext uri="{FF2B5EF4-FFF2-40B4-BE49-F238E27FC236}">
                <a16:creationId xmlns:a16="http://schemas.microsoft.com/office/drawing/2014/main" id="{D155317E-78F4-6B2B-64A0-A5F93AF0BEF0}"/>
              </a:ext>
            </a:extLst>
          </p:cNvPr>
          <p:cNvPicPr>
            <a:picLocks noChangeAspect="1"/>
          </p:cNvPicPr>
          <p:nvPr/>
        </p:nvPicPr>
        <p:blipFill>
          <a:blip r:embed="rId2"/>
          <a:srcRect l="11415" r="12724"/>
          <a:stretch/>
        </p:blipFill>
        <p:spPr>
          <a:xfrm>
            <a:off x="10587790" y="5695706"/>
            <a:ext cx="1488707" cy="924054"/>
          </a:xfrm>
          <a:prstGeom prst="rect">
            <a:avLst/>
          </a:prstGeom>
        </p:spPr>
      </p:pic>
      <p:pic>
        <p:nvPicPr>
          <p:cNvPr id="3" name="Picture 2">
            <a:extLst>
              <a:ext uri="{FF2B5EF4-FFF2-40B4-BE49-F238E27FC236}">
                <a16:creationId xmlns:a16="http://schemas.microsoft.com/office/drawing/2014/main" id="{D18AB82A-D388-D5AE-0834-287263321CFE}"/>
              </a:ext>
            </a:extLst>
          </p:cNvPr>
          <p:cNvPicPr>
            <a:picLocks noChangeAspect="1"/>
          </p:cNvPicPr>
          <p:nvPr/>
        </p:nvPicPr>
        <p:blipFill>
          <a:blip r:embed="rId3">
            <a:extLst>
              <a:ext uri="{28A0092B-C50C-407E-A947-70E740481C1C}">
                <a14:useLocalDpi xmlns:a14="http://schemas.microsoft.com/office/drawing/2010/main" val="0"/>
              </a:ext>
            </a:extLst>
          </a:blip>
          <a:srcRect t="3336" r="1480" b="7455"/>
          <a:stretch/>
        </p:blipFill>
        <p:spPr>
          <a:xfrm>
            <a:off x="888733" y="722528"/>
            <a:ext cx="10414534" cy="4834317"/>
          </a:xfrm>
          <a:prstGeom prst="rect">
            <a:avLst/>
          </a:prstGeom>
        </p:spPr>
      </p:pic>
    </p:spTree>
    <p:extLst>
      <p:ext uri="{BB962C8B-B14F-4D97-AF65-F5344CB8AC3E}">
        <p14:creationId xmlns:p14="http://schemas.microsoft.com/office/powerpoint/2010/main" val="3009218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4E191A-58ED-C964-53FF-B35FE6E1A433}"/>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3286E3F8-3260-E922-341F-1FCE368723BC}"/>
              </a:ext>
            </a:extLst>
          </p:cNvPr>
          <p:cNvSpPr>
            <a:spLocks noGrp="1"/>
          </p:cNvSpPr>
          <p:nvPr>
            <p:ph type="ctrTitle"/>
          </p:nvPr>
        </p:nvSpPr>
        <p:spPr>
          <a:xfrm>
            <a:off x="-316834" y="-163628"/>
            <a:ext cx="9682216" cy="916465"/>
          </a:xfrm>
        </p:spPr>
        <p:txBody>
          <a:bodyPr>
            <a:noAutofit/>
          </a:bodyPr>
          <a:lstStyle/>
          <a:p>
            <a:r>
              <a:rPr lang="en-US" sz="2800" dirty="0">
                <a:latin typeface="Times New Roman" panose="02020603050405020304" pitchFamily="18" charset="0"/>
                <a:cs typeface="Times New Roman" panose="02020603050405020304" pitchFamily="18" charset="0"/>
              </a:rPr>
              <a:t>CIRCUIT Diagram: top level schematic </a:t>
            </a:r>
          </a:p>
        </p:txBody>
      </p:sp>
      <p:pic>
        <p:nvPicPr>
          <p:cNvPr id="10" name="Picture 9">
            <a:extLst>
              <a:ext uri="{FF2B5EF4-FFF2-40B4-BE49-F238E27FC236}">
                <a16:creationId xmlns:a16="http://schemas.microsoft.com/office/drawing/2014/main" id="{29132C49-5AE3-A4B5-497B-7CF3F4B053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24" y="752837"/>
            <a:ext cx="3795025" cy="5078915"/>
          </a:xfrm>
          <a:prstGeom prst="rect">
            <a:avLst/>
          </a:prstGeom>
        </p:spPr>
      </p:pic>
      <p:pic>
        <p:nvPicPr>
          <p:cNvPr id="12" name="Picture 11">
            <a:extLst>
              <a:ext uri="{FF2B5EF4-FFF2-40B4-BE49-F238E27FC236}">
                <a16:creationId xmlns:a16="http://schemas.microsoft.com/office/drawing/2014/main" id="{918FBBFF-9943-B5B6-5CFA-2E4ADFBE6F1F}"/>
              </a:ext>
            </a:extLst>
          </p:cNvPr>
          <p:cNvPicPr>
            <a:picLocks noChangeAspect="1"/>
          </p:cNvPicPr>
          <p:nvPr/>
        </p:nvPicPr>
        <p:blipFill>
          <a:blip r:embed="rId3">
            <a:extLst>
              <a:ext uri="{28A0092B-C50C-407E-A947-70E740481C1C}">
                <a14:useLocalDpi xmlns:a14="http://schemas.microsoft.com/office/drawing/2010/main" val="0"/>
              </a:ext>
            </a:extLst>
          </a:blip>
          <a:srcRect t="2656" b="2295"/>
          <a:stretch/>
        </p:blipFill>
        <p:spPr>
          <a:xfrm>
            <a:off x="4301307" y="752837"/>
            <a:ext cx="3263557" cy="3540279"/>
          </a:xfrm>
          <a:prstGeom prst="rect">
            <a:avLst/>
          </a:prstGeom>
        </p:spPr>
      </p:pic>
      <p:graphicFrame>
        <p:nvGraphicFramePr>
          <p:cNvPr id="13" name="Table 12">
            <a:extLst>
              <a:ext uri="{FF2B5EF4-FFF2-40B4-BE49-F238E27FC236}">
                <a16:creationId xmlns:a16="http://schemas.microsoft.com/office/drawing/2014/main" id="{B2DACA1B-7CE4-C0F7-B99E-B1368385C1A1}"/>
              </a:ext>
            </a:extLst>
          </p:cNvPr>
          <p:cNvGraphicFramePr>
            <a:graphicFrameLocks noGrp="1"/>
          </p:cNvGraphicFramePr>
          <p:nvPr>
            <p:extLst>
              <p:ext uri="{D42A27DB-BD31-4B8C-83A1-F6EECF244321}">
                <p14:modId xmlns:p14="http://schemas.microsoft.com/office/powerpoint/2010/main" val="1603830317"/>
              </p:ext>
            </p:extLst>
          </p:nvPr>
        </p:nvGraphicFramePr>
        <p:xfrm>
          <a:off x="4603288" y="4456495"/>
          <a:ext cx="7282044" cy="1483360"/>
        </p:xfrm>
        <a:graphic>
          <a:graphicData uri="http://schemas.openxmlformats.org/drawingml/2006/table">
            <a:tbl>
              <a:tblPr firstRow="1" bandRow="1">
                <a:tableStyleId>{7E9639D4-E3E2-4D34-9284-5A2195B3D0D7}</a:tableStyleId>
              </a:tblPr>
              <a:tblGrid>
                <a:gridCol w="1978013">
                  <a:extLst>
                    <a:ext uri="{9D8B030D-6E8A-4147-A177-3AD203B41FA5}">
                      <a16:colId xmlns:a16="http://schemas.microsoft.com/office/drawing/2014/main" val="668623118"/>
                    </a:ext>
                  </a:extLst>
                </a:gridCol>
                <a:gridCol w="3390472">
                  <a:extLst>
                    <a:ext uri="{9D8B030D-6E8A-4147-A177-3AD203B41FA5}">
                      <a16:colId xmlns:a16="http://schemas.microsoft.com/office/drawing/2014/main" val="3241014628"/>
                    </a:ext>
                  </a:extLst>
                </a:gridCol>
                <a:gridCol w="1913559">
                  <a:extLst>
                    <a:ext uri="{9D8B030D-6E8A-4147-A177-3AD203B41FA5}">
                      <a16:colId xmlns:a16="http://schemas.microsoft.com/office/drawing/2014/main" val="434674666"/>
                    </a:ext>
                  </a:extLst>
                </a:gridCol>
              </a:tblGrid>
              <a:tr h="370840">
                <a:tc>
                  <a:txBody>
                    <a:bodyPr/>
                    <a:lstStyle/>
                    <a:p>
                      <a:pPr algn="ctr"/>
                      <a:r>
                        <a:rPr lang="en-IN" sz="1600" dirty="0">
                          <a:latin typeface="Times New Roman" panose="02020603050405020304" pitchFamily="18" charset="0"/>
                          <a:cs typeface="Times New Roman" panose="02020603050405020304" pitchFamily="18" charset="0"/>
                        </a:rPr>
                        <a:t> ANN LAYER </a:t>
                      </a:r>
                    </a:p>
                  </a:txBody>
                  <a:tcPr/>
                </a:tc>
                <a:tc>
                  <a:txBody>
                    <a:bodyPr/>
                    <a:lstStyle/>
                    <a:p>
                      <a:pPr algn="ctr"/>
                      <a:r>
                        <a:rPr lang="en-IN" sz="1600" dirty="0">
                          <a:latin typeface="Times New Roman" panose="02020603050405020304" pitchFamily="18" charset="0"/>
                          <a:cs typeface="Times New Roman" panose="02020603050405020304" pitchFamily="18" charset="0"/>
                        </a:rPr>
                        <a:t> FUNCTION </a:t>
                      </a:r>
                    </a:p>
                  </a:txBody>
                  <a:tcPr>
                    <a:lnB w="12700" cap="flat" cmpd="sng" algn="ctr">
                      <a:solidFill>
                        <a:schemeClr val="tx1"/>
                      </a:solidFill>
                      <a:prstDash val="solid"/>
                      <a:round/>
                      <a:headEnd type="none" w="med" len="med"/>
                      <a:tailEnd type="none" w="med" len="med"/>
                    </a:lnB>
                  </a:tcPr>
                </a:tc>
                <a:tc>
                  <a:txBody>
                    <a:bodyPr/>
                    <a:lstStyle/>
                    <a:p>
                      <a:pPr algn="ctr"/>
                      <a:r>
                        <a:rPr lang="en-IN" sz="1600" dirty="0">
                          <a:latin typeface="Times New Roman" panose="02020603050405020304" pitchFamily="18" charset="0"/>
                          <a:cs typeface="Times New Roman" panose="02020603050405020304" pitchFamily="18" charset="0"/>
                        </a:rPr>
                        <a:t> SIZE </a:t>
                      </a:r>
                    </a:p>
                  </a:txBody>
                  <a:tcPr/>
                </a:tc>
                <a:extLst>
                  <a:ext uri="{0D108BD9-81ED-4DB2-BD59-A6C34878D82A}">
                    <a16:rowId xmlns:a16="http://schemas.microsoft.com/office/drawing/2014/main" val="2427142015"/>
                  </a:ext>
                </a:extLst>
              </a:tr>
              <a:tr h="370840">
                <a:tc>
                  <a:txBody>
                    <a:bodyPr/>
                    <a:lstStyle/>
                    <a:p>
                      <a:pPr algn="ctr"/>
                      <a:r>
                        <a:rPr lang="en-IN" sz="1600" dirty="0">
                          <a:latin typeface="Times New Roman" panose="02020603050405020304" pitchFamily="18" charset="0"/>
                          <a:cs typeface="Times New Roman" panose="02020603050405020304" pitchFamily="18" charset="0"/>
                        </a:rPr>
                        <a:t> Input Layer</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IN" sz="1600" dirty="0">
                          <a:latin typeface="Times New Roman" panose="02020603050405020304" pitchFamily="18" charset="0"/>
                          <a:cs typeface="Times New Roman" panose="02020603050405020304" pitchFamily="18" charset="0"/>
                        </a:rPr>
                        <a:t> Weighted Average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latin typeface="Times New Roman" panose="02020603050405020304" pitchFamily="18" charset="0"/>
                          <a:cs typeface="Times New Roman" panose="02020603050405020304" pitchFamily="18" charset="0"/>
                        </a:rPr>
                        <a:t> 25</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3680070"/>
                  </a:ext>
                </a:extLst>
              </a:tr>
              <a:tr h="370840">
                <a:tc>
                  <a:txBody>
                    <a:bodyPr/>
                    <a:lstStyle/>
                    <a:p>
                      <a:pPr algn="ctr"/>
                      <a:r>
                        <a:rPr lang="en-IN" sz="1600" dirty="0">
                          <a:latin typeface="Times New Roman" panose="02020603050405020304" pitchFamily="18" charset="0"/>
                          <a:cs typeface="Times New Roman" panose="02020603050405020304" pitchFamily="18" charset="0"/>
                        </a:rPr>
                        <a:t>Hidden Layer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latin typeface="Times New Roman" panose="02020603050405020304" pitchFamily="18" charset="0"/>
                          <a:cs typeface="Times New Roman" panose="02020603050405020304" pitchFamily="18" charset="0"/>
                        </a:rPr>
                        <a:t> Tanh Activation + Weighted Average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latin typeface="Times New Roman" panose="02020603050405020304" pitchFamily="18" charset="0"/>
                          <a:cs typeface="Times New Roman" panose="02020603050405020304" pitchFamily="18"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5265300"/>
                  </a:ext>
                </a:extLst>
              </a:tr>
              <a:tr h="370840">
                <a:tc>
                  <a:txBody>
                    <a:bodyPr/>
                    <a:lstStyle/>
                    <a:p>
                      <a:pPr algn="ctr"/>
                      <a:r>
                        <a:rPr lang="en-IN" sz="1600" dirty="0">
                          <a:latin typeface="Times New Roman" panose="02020603050405020304" pitchFamily="18" charset="0"/>
                          <a:cs typeface="Times New Roman" panose="02020603050405020304" pitchFamily="18" charset="0"/>
                        </a:rPr>
                        <a:t>Output Layer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err="1">
                          <a:latin typeface="Times New Roman" panose="02020603050405020304" pitchFamily="18" charset="0"/>
                          <a:cs typeface="Times New Roman" panose="02020603050405020304" pitchFamily="18" charset="0"/>
                        </a:rPr>
                        <a:t>ReLU</a:t>
                      </a:r>
                      <a:r>
                        <a:rPr lang="en-IN" sz="1600" dirty="0">
                          <a:latin typeface="Times New Roman" panose="02020603050405020304" pitchFamily="18" charset="0"/>
                          <a:cs typeface="Times New Roman" panose="02020603050405020304" pitchFamily="18" charset="0"/>
                        </a:rPr>
                        <a:t> Activation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latin typeface="Times New Roman" panose="02020603050405020304" pitchFamily="18" charset="0"/>
                          <a:cs typeface="Times New Roman" panose="02020603050405020304" pitchFamily="18"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2353929"/>
                  </a:ext>
                </a:extLst>
              </a:tr>
            </a:tbl>
          </a:graphicData>
        </a:graphic>
      </p:graphicFrame>
      <p:sp>
        <p:nvSpPr>
          <p:cNvPr id="15" name="TextBox 14">
            <a:extLst>
              <a:ext uri="{FF2B5EF4-FFF2-40B4-BE49-F238E27FC236}">
                <a16:creationId xmlns:a16="http://schemas.microsoft.com/office/drawing/2014/main" id="{519477E8-4803-ED13-F082-BF18DA34FDA5}"/>
              </a:ext>
            </a:extLst>
          </p:cNvPr>
          <p:cNvSpPr txBox="1"/>
          <p:nvPr/>
        </p:nvSpPr>
        <p:spPr>
          <a:xfrm>
            <a:off x="8593491" y="2338753"/>
            <a:ext cx="3378468" cy="923330"/>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Number of OTAs Used</a:t>
            </a:r>
          </a:p>
          <a:p>
            <a:r>
              <a:rPr lang="en-IN" dirty="0">
                <a:latin typeface="Times New Roman" panose="02020603050405020304" pitchFamily="18" charset="0"/>
                <a:cs typeface="Times New Roman" panose="02020603050405020304" pitchFamily="18" charset="0"/>
              </a:rPr>
              <a:t>Input Layer: 500</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Hidden to Output Layer: 200</a:t>
            </a:r>
          </a:p>
        </p:txBody>
      </p:sp>
    </p:spTree>
    <p:extLst>
      <p:ext uri="{BB962C8B-B14F-4D97-AF65-F5344CB8AC3E}">
        <p14:creationId xmlns:p14="http://schemas.microsoft.com/office/powerpoint/2010/main" val="4116209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C9F1F-99A1-BE8C-77C3-8DAC3A34CF2D}"/>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4407D766-7CA9-E0B0-D90A-A8826893908E}"/>
              </a:ext>
            </a:extLst>
          </p:cNvPr>
          <p:cNvSpPr>
            <a:spLocks noGrp="1"/>
          </p:cNvSpPr>
          <p:nvPr>
            <p:ph type="ctrTitle"/>
          </p:nvPr>
        </p:nvSpPr>
        <p:spPr>
          <a:xfrm>
            <a:off x="-606392" y="-168100"/>
            <a:ext cx="9894771" cy="916465"/>
          </a:xfrm>
        </p:spPr>
        <p:txBody>
          <a:bodyPr>
            <a:noAutofit/>
          </a:bodyPr>
          <a:lstStyle/>
          <a:p>
            <a:r>
              <a:rPr lang="en-US" sz="2800" dirty="0">
                <a:latin typeface="Times New Roman" panose="02020603050405020304" pitchFamily="18" charset="0"/>
                <a:cs typeface="Times New Roman" panose="02020603050405020304" pitchFamily="18" charset="0"/>
              </a:rPr>
              <a:t>Circuit diagram: WEIGHTED average</a:t>
            </a:r>
          </a:p>
        </p:txBody>
      </p:sp>
      <p:pic>
        <p:nvPicPr>
          <p:cNvPr id="5" name="Picture 4">
            <a:extLst>
              <a:ext uri="{FF2B5EF4-FFF2-40B4-BE49-F238E27FC236}">
                <a16:creationId xmlns:a16="http://schemas.microsoft.com/office/drawing/2014/main" id="{8959F094-DB84-E829-ADCA-224917D7CCBD}"/>
              </a:ext>
            </a:extLst>
          </p:cNvPr>
          <p:cNvPicPr>
            <a:picLocks noChangeAspect="1"/>
          </p:cNvPicPr>
          <p:nvPr/>
        </p:nvPicPr>
        <p:blipFill>
          <a:blip r:embed="rId2"/>
          <a:stretch>
            <a:fillRect/>
          </a:stretch>
        </p:blipFill>
        <p:spPr>
          <a:xfrm>
            <a:off x="9196494" y="4974816"/>
            <a:ext cx="2772288" cy="1589614"/>
          </a:xfrm>
          <a:prstGeom prst="rect">
            <a:avLst/>
          </a:prstGeom>
        </p:spPr>
      </p:pic>
      <p:sp>
        <p:nvSpPr>
          <p:cNvPr id="6" name="TextBox 5">
            <a:extLst>
              <a:ext uri="{FF2B5EF4-FFF2-40B4-BE49-F238E27FC236}">
                <a16:creationId xmlns:a16="http://schemas.microsoft.com/office/drawing/2014/main" id="{8C6F3219-38D7-CE86-2EE6-10392E8DF704}"/>
              </a:ext>
            </a:extLst>
          </p:cNvPr>
          <p:cNvSpPr txBox="1"/>
          <p:nvPr/>
        </p:nvSpPr>
        <p:spPr>
          <a:xfrm>
            <a:off x="9683015" y="4427621"/>
            <a:ext cx="2387066"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EQUATION USED </a:t>
            </a:r>
          </a:p>
        </p:txBody>
      </p:sp>
      <p:sp>
        <p:nvSpPr>
          <p:cNvPr id="2" name="TextBox 1">
            <a:extLst>
              <a:ext uri="{FF2B5EF4-FFF2-40B4-BE49-F238E27FC236}">
                <a16:creationId xmlns:a16="http://schemas.microsoft.com/office/drawing/2014/main" id="{4C3A2767-9F1E-FDBC-45F9-8B857988DECA}"/>
              </a:ext>
            </a:extLst>
          </p:cNvPr>
          <p:cNvSpPr txBox="1"/>
          <p:nvPr/>
        </p:nvSpPr>
        <p:spPr>
          <a:xfrm>
            <a:off x="223218" y="6325758"/>
            <a:ext cx="7072731"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REGION OPERATED  : SUBTHRESHOLD - SATURATION REGION</a:t>
            </a:r>
          </a:p>
        </p:txBody>
      </p:sp>
      <p:pic>
        <p:nvPicPr>
          <p:cNvPr id="7" name="Picture 6" descr="A computer screen shot of a computer circuit&#10;&#10;AI-generated content may be incorrect.">
            <a:extLst>
              <a:ext uri="{FF2B5EF4-FFF2-40B4-BE49-F238E27FC236}">
                <a16:creationId xmlns:a16="http://schemas.microsoft.com/office/drawing/2014/main" id="{979A15F7-ABB3-2B24-C835-EAC1346414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069" y="711171"/>
            <a:ext cx="7216273" cy="5193549"/>
          </a:xfrm>
          <a:prstGeom prst="rect">
            <a:avLst/>
          </a:prstGeom>
        </p:spPr>
      </p:pic>
    </p:spTree>
    <p:extLst>
      <p:ext uri="{BB962C8B-B14F-4D97-AF65-F5344CB8AC3E}">
        <p14:creationId xmlns:p14="http://schemas.microsoft.com/office/powerpoint/2010/main" val="2373219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D99BB-E6E3-C640-2234-4A58C5383E28}"/>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E51CBDA4-3C0D-E2D8-8FE6-01C3A57D99BB}"/>
              </a:ext>
            </a:extLst>
          </p:cNvPr>
          <p:cNvSpPr>
            <a:spLocks noGrp="1"/>
          </p:cNvSpPr>
          <p:nvPr>
            <p:ph type="ctrTitle"/>
          </p:nvPr>
        </p:nvSpPr>
        <p:spPr>
          <a:xfrm>
            <a:off x="-1383537" y="-153883"/>
            <a:ext cx="11722479" cy="916465"/>
          </a:xfrm>
        </p:spPr>
        <p:txBody>
          <a:bodyPr>
            <a:noAutofit/>
          </a:bodyPr>
          <a:lstStyle/>
          <a:p>
            <a:r>
              <a:rPr lang="en-US" sz="2800" dirty="0">
                <a:latin typeface="Times New Roman" panose="02020603050405020304" pitchFamily="18" charset="0"/>
                <a:cs typeface="Times New Roman" panose="02020603050405020304" pitchFamily="18" charset="0"/>
              </a:rPr>
              <a:t>CIRCUIT Diagram: activation function</a:t>
            </a:r>
          </a:p>
        </p:txBody>
      </p:sp>
      <p:pic>
        <p:nvPicPr>
          <p:cNvPr id="7" name="Picture 6">
            <a:extLst>
              <a:ext uri="{FF2B5EF4-FFF2-40B4-BE49-F238E27FC236}">
                <a16:creationId xmlns:a16="http://schemas.microsoft.com/office/drawing/2014/main" id="{F35D3771-8014-9E81-EC1A-B5487B067A95}"/>
              </a:ext>
            </a:extLst>
          </p:cNvPr>
          <p:cNvPicPr>
            <a:picLocks noChangeAspect="1"/>
          </p:cNvPicPr>
          <p:nvPr/>
        </p:nvPicPr>
        <p:blipFill>
          <a:blip r:embed="rId2">
            <a:extLst>
              <a:ext uri="{28A0092B-C50C-407E-A947-70E740481C1C}">
                <a14:useLocalDpi xmlns:a14="http://schemas.microsoft.com/office/drawing/2010/main" val="0"/>
              </a:ext>
            </a:extLst>
          </a:blip>
          <a:srcRect l="27484" r="20199"/>
          <a:stretch/>
        </p:blipFill>
        <p:spPr>
          <a:xfrm>
            <a:off x="0" y="608157"/>
            <a:ext cx="4668253" cy="4013095"/>
          </a:xfrm>
          <a:prstGeom prst="rect">
            <a:avLst/>
          </a:prstGeom>
        </p:spPr>
      </p:pic>
      <p:pic>
        <p:nvPicPr>
          <p:cNvPr id="12" name="Picture 11">
            <a:extLst>
              <a:ext uri="{FF2B5EF4-FFF2-40B4-BE49-F238E27FC236}">
                <a16:creationId xmlns:a16="http://schemas.microsoft.com/office/drawing/2014/main" id="{F94BEC6D-3FFF-D99D-AFAC-E1552BF82449}"/>
              </a:ext>
            </a:extLst>
          </p:cNvPr>
          <p:cNvPicPr>
            <a:picLocks noChangeAspect="1"/>
          </p:cNvPicPr>
          <p:nvPr/>
        </p:nvPicPr>
        <p:blipFill>
          <a:blip r:embed="rId3"/>
          <a:stretch>
            <a:fillRect/>
          </a:stretch>
        </p:blipFill>
        <p:spPr>
          <a:xfrm>
            <a:off x="5024388" y="3596325"/>
            <a:ext cx="6776185" cy="3133936"/>
          </a:xfrm>
          <a:prstGeom prst="rect">
            <a:avLst/>
          </a:prstGeom>
        </p:spPr>
      </p:pic>
      <p:pic>
        <p:nvPicPr>
          <p:cNvPr id="14" name="Picture 13">
            <a:extLst>
              <a:ext uri="{FF2B5EF4-FFF2-40B4-BE49-F238E27FC236}">
                <a16:creationId xmlns:a16="http://schemas.microsoft.com/office/drawing/2014/main" id="{5A3ACCA6-A234-18E8-B8FE-6685B50C1EC1}"/>
              </a:ext>
            </a:extLst>
          </p:cNvPr>
          <p:cNvPicPr>
            <a:picLocks noChangeAspect="1"/>
          </p:cNvPicPr>
          <p:nvPr/>
        </p:nvPicPr>
        <p:blipFill>
          <a:blip r:embed="rId4"/>
          <a:stretch>
            <a:fillRect/>
          </a:stretch>
        </p:blipFill>
        <p:spPr>
          <a:xfrm>
            <a:off x="7905690" y="1393450"/>
            <a:ext cx="3734321" cy="1438476"/>
          </a:xfrm>
          <a:prstGeom prst="rect">
            <a:avLst/>
          </a:prstGeom>
        </p:spPr>
      </p:pic>
      <p:sp>
        <p:nvSpPr>
          <p:cNvPr id="15" name="TextBox 14">
            <a:extLst>
              <a:ext uri="{FF2B5EF4-FFF2-40B4-BE49-F238E27FC236}">
                <a16:creationId xmlns:a16="http://schemas.microsoft.com/office/drawing/2014/main" id="{FF735A09-5699-21DF-BDCA-ACCAF9291786}"/>
              </a:ext>
            </a:extLst>
          </p:cNvPr>
          <p:cNvSpPr txBox="1"/>
          <p:nvPr/>
        </p:nvSpPr>
        <p:spPr>
          <a:xfrm>
            <a:off x="8742807" y="893350"/>
            <a:ext cx="2897204"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EQUATION USED </a:t>
            </a:r>
          </a:p>
        </p:txBody>
      </p:sp>
      <p:sp>
        <p:nvSpPr>
          <p:cNvPr id="16" name="TextBox 15">
            <a:extLst>
              <a:ext uri="{FF2B5EF4-FFF2-40B4-BE49-F238E27FC236}">
                <a16:creationId xmlns:a16="http://schemas.microsoft.com/office/drawing/2014/main" id="{A79E5A88-32C8-B48A-459B-8C793FA00FC3}"/>
              </a:ext>
            </a:extLst>
          </p:cNvPr>
          <p:cNvSpPr txBox="1"/>
          <p:nvPr/>
        </p:nvSpPr>
        <p:spPr>
          <a:xfrm>
            <a:off x="195712" y="5926677"/>
            <a:ext cx="4828675" cy="64633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REGION OPERATED :</a:t>
            </a:r>
          </a:p>
          <a:p>
            <a:r>
              <a:rPr lang="en-IN" dirty="0">
                <a:latin typeface="Times New Roman" panose="02020603050405020304" pitchFamily="18" charset="0"/>
                <a:cs typeface="Times New Roman" panose="02020603050405020304" pitchFamily="18" charset="0"/>
              </a:rPr>
              <a:t> SUBTHRESHOLD - SATURATION REGION</a:t>
            </a:r>
          </a:p>
        </p:txBody>
      </p:sp>
    </p:spTree>
    <p:extLst>
      <p:ext uri="{BB962C8B-B14F-4D97-AF65-F5344CB8AC3E}">
        <p14:creationId xmlns:p14="http://schemas.microsoft.com/office/powerpoint/2010/main" val="2650540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4D6234-EAB3-8C4B-AB1A-110A965F0A76}"/>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EF08334D-F6FC-6CE5-CB1B-560E4DD6907D}"/>
              </a:ext>
            </a:extLst>
          </p:cNvPr>
          <p:cNvSpPr>
            <a:spLocks noGrp="1"/>
          </p:cNvSpPr>
          <p:nvPr>
            <p:ph type="ctrTitle"/>
          </p:nvPr>
        </p:nvSpPr>
        <p:spPr>
          <a:xfrm>
            <a:off x="-474134" y="-153927"/>
            <a:ext cx="11142133" cy="916465"/>
          </a:xfrm>
        </p:spPr>
        <p:txBody>
          <a:bodyPr>
            <a:noAutofit/>
          </a:bodyPr>
          <a:lstStyle/>
          <a:p>
            <a:r>
              <a:rPr lang="en-US" sz="2800" dirty="0">
                <a:latin typeface="Times New Roman" panose="02020603050405020304" pitchFamily="18" charset="0"/>
                <a:cs typeface="Times New Roman" panose="02020603050405020304" pitchFamily="18" charset="0"/>
              </a:rPr>
              <a:t>CIRCUIT Diagram: relu activation function</a:t>
            </a:r>
          </a:p>
        </p:txBody>
      </p:sp>
      <p:sp>
        <p:nvSpPr>
          <p:cNvPr id="15" name="TextBox 14">
            <a:extLst>
              <a:ext uri="{FF2B5EF4-FFF2-40B4-BE49-F238E27FC236}">
                <a16:creationId xmlns:a16="http://schemas.microsoft.com/office/drawing/2014/main" id="{250656B6-BC7E-DE1D-1B44-50D87A8B10CD}"/>
              </a:ext>
            </a:extLst>
          </p:cNvPr>
          <p:cNvSpPr txBox="1"/>
          <p:nvPr/>
        </p:nvSpPr>
        <p:spPr>
          <a:xfrm>
            <a:off x="8742807" y="893350"/>
            <a:ext cx="2897204"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EQUATION USED </a:t>
            </a:r>
          </a:p>
        </p:txBody>
      </p:sp>
      <p:pic>
        <p:nvPicPr>
          <p:cNvPr id="3" name="Picture 2" descr="A computer screen shot of a diagram&#10;&#10;AI-generated content may be incorrect.">
            <a:extLst>
              <a:ext uri="{FF2B5EF4-FFF2-40B4-BE49-F238E27FC236}">
                <a16:creationId xmlns:a16="http://schemas.microsoft.com/office/drawing/2014/main" id="{F351655E-22CE-41A6-9953-50F33E1573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23" y="793406"/>
            <a:ext cx="4803238" cy="3729432"/>
          </a:xfrm>
          <a:prstGeom prst="rect">
            <a:avLst/>
          </a:prstGeom>
        </p:spPr>
      </p:pic>
      <p:pic>
        <p:nvPicPr>
          <p:cNvPr id="5" name="Picture 4">
            <a:extLst>
              <a:ext uri="{FF2B5EF4-FFF2-40B4-BE49-F238E27FC236}">
                <a16:creationId xmlns:a16="http://schemas.microsoft.com/office/drawing/2014/main" id="{D42841F0-B854-0B9E-9F69-708FB143134A}"/>
              </a:ext>
            </a:extLst>
          </p:cNvPr>
          <p:cNvPicPr>
            <a:picLocks noChangeAspect="1"/>
          </p:cNvPicPr>
          <p:nvPr/>
        </p:nvPicPr>
        <p:blipFill>
          <a:blip r:embed="rId3"/>
          <a:stretch>
            <a:fillRect/>
          </a:stretch>
        </p:blipFill>
        <p:spPr>
          <a:xfrm>
            <a:off x="8504903" y="1387464"/>
            <a:ext cx="2447403" cy="608484"/>
          </a:xfrm>
          <a:prstGeom prst="rect">
            <a:avLst/>
          </a:prstGeom>
        </p:spPr>
      </p:pic>
      <p:pic>
        <p:nvPicPr>
          <p:cNvPr id="4098" name="Picture 2">
            <a:extLst>
              <a:ext uri="{FF2B5EF4-FFF2-40B4-BE49-F238E27FC236}">
                <a16:creationId xmlns:a16="http://schemas.microsoft.com/office/drawing/2014/main" id="{CF5F3BFD-AF2A-AB29-B598-2A2FC89C638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257"/>
          <a:stretch/>
        </p:blipFill>
        <p:spPr bwMode="auto">
          <a:xfrm>
            <a:off x="5866871" y="3429000"/>
            <a:ext cx="5931838" cy="3230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69033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2A2F4-6323-78D0-7CBF-06E567A7E4E4}"/>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AD7640E1-F102-DD57-F660-44F0E144B312}"/>
              </a:ext>
            </a:extLst>
          </p:cNvPr>
          <p:cNvSpPr>
            <a:spLocks noGrp="1"/>
          </p:cNvSpPr>
          <p:nvPr>
            <p:ph type="ctrTitle"/>
          </p:nvPr>
        </p:nvSpPr>
        <p:spPr>
          <a:xfrm>
            <a:off x="-328591" y="-193794"/>
            <a:ext cx="8116584" cy="916465"/>
          </a:xfrm>
        </p:spPr>
        <p:txBody>
          <a:bodyPr>
            <a:noAutofit/>
          </a:bodyPr>
          <a:lstStyle/>
          <a:p>
            <a:r>
              <a:rPr lang="en-US" sz="2800" dirty="0">
                <a:latin typeface="Times New Roman" panose="02020603050405020304" pitchFamily="18" charset="0"/>
                <a:cs typeface="Times New Roman" panose="02020603050405020304" pitchFamily="18" charset="0"/>
              </a:rPr>
              <a:t>Cadence RESULTS: DIGITʻ6ʼ LABEL </a:t>
            </a:r>
          </a:p>
        </p:txBody>
      </p:sp>
      <p:pic>
        <p:nvPicPr>
          <p:cNvPr id="6" name="Picture 5" descr="A screen shot of a computer&#10;&#10;AI-generated content may be incorrect.">
            <a:extLst>
              <a:ext uri="{FF2B5EF4-FFF2-40B4-BE49-F238E27FC236}">
                <a16:creationId xmlns:a16="http://schemas.microsoft.com/office/drawing/2014/main" id="{D5B183FD-9629-6586-DE85-B742A45A509F}"/>
              </a:ext>
            </a:extLst>
          </p:cNvPr>
          <p:cNvPicPr>
            <a:picLocks noChangeAspect="1"/>
          </p:cNvPicPr>
          <p:nvPr/>
        </p:nvPicPr>
        <p:blipFill>
          <a:blip r:embed="rId2">
            <a:extLst>
              <a:ext uri="{28A0092B-C50C-407E-A947-70E740481C1C}">
                <a14:useLocalDpi xmlns:a14="http://schemas.microsoft.com/office/drawing/2010/main" val="0"/>
              </a:ext>
            </a:extLst>
          </a:blip>
          <a:srcRect r="51304"/>
          <a:stretch/>
        </p:blipFill>
        <p:spPr>
          <a:xfrm>
            <a:off x="96425" y="1258818"/>
            <a:ext cx="5507962" cy="4876511"/>
          </a:xfrm>
          <a:prstGeom prst="rect">
            <a:avLst/>
          </a:prstGeom>
        </p:spPr>
      </p:pic>
      <p:pic>
        <p:nvPicPr>
          <p:cNvPr id="7" name="Picture 6">
            <a:extLst>
              <a:ext uri="{FF2B5EF4-FFF2-40B4-BE49-F238E27FC236}">
                <a16:creationId xmlns:a16="http://schemas.microsoft.com/office/drawing/2014/main" id="{D62F43D2-E460-8DD3-7A92-7ED1F84A0D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2040" y="1258817"/>
            <a:ext cx="6353536" cy="4876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4383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082C7-B90D-3959-4ADD-C44CCD196AF7}"/>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D94D0C17-3DFB-11B7-AD0F-511D2083E1CC}"/>
              </a:ext>
            </a:extLst>
          </p:cNvPr>
          <p:cNvSpPr txBox="1">
            <a:spLocks/>
          </p:cNvSpPr>
          <p:nvPr/>
        </p:nvSpPr>
        <p:spPr>
          <a:xfrm>
            <a:off x="-640537" y="-158348"/>
            <a:ext cx="8743308" cy="916465"/>
          </a:xfrm>
          <a:prstGeom prst="rect">
            <a:avLst/>
          </a:prstGeom>
        </p:spPr>
        <p:txBody>
          <a:bodyPr vert="horz" lIns="91440" tIns="45720" rIns="91440" bIns="45720" rtlCol="0" anchor="ctr">
            <a:noAutofit/>
          </a:bodyPr>
          <a:lstStyle>
            <a:lvl1pPr algn="ctr" defTabSz="914400" rtl="0" eaLnBrk="1" latinLnBrk="0" hangingPunct="1">
              <a:lnSpc>
                <a:spcPct val="120000"/>
              </a:lnSpc>
              <a:spcBef>
                <a:spcPct val="0"/>
              </a:spcBef>
              <a:buNone/>
              <a:defRPr sz="23200" b="0" kern="1200" cap="all" spc="300" baseline="0">
                <a:solidFill>
                  <a:schemeClr val="bg1"/>
                </a:solidFill>
                <a:highlight>
                  <a:srgbClr val="FFFFFF"/>
                </a:highlight>
                <a:latin typeface="+mj-lt"/>
                <a:ea typeface="+mj-ea"/>
                <a:cs typeface="+mj-cs"/>
              </a:defRPr>
            </a:lvl1pPr>
          </a:lstStyle>
          <a:p>
            <a:r>
              <a:rPr lang="en-US" sz="2800" dirty="0">
                <a:latin typeface="Times New Roman" panose="02020603050405020304" pitchFamily="18" charset="0"/>
                <a:cs typeface="Times New Roman" panose="02020603050405020304" pitchFamily="18" charset="0"/>
              </a:rPr>
              <a:t>CADENCE RESULTS: digitʻ6’ label </a:t>
            </a:r>
          </a:p>
        </p:txBody>
      </p:sp>
      <p:pic>
        <p:nvPicPr>
          <p:cNvPr id="12" name="Picture 11" descr="A screen shot of a computer&#10;&#10;AI-generated content may be incorrect.">
            <a:extLst>
              <a:ext uri="{FF2B5EF4-FFF2-40B4-BE49-F238E27FC236}">
                <a16:creationId xmlns:a16="http://schemas.microsoft.com/office/drawing/2014/main" id="{2BC5DD78-C755-96EB-6942-4804A7F221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261" y="1140431"/>
            <a:ext cx="11821478" cy="5386861"/>
          </a:xfrm>
          <a:prstGeom prst="rect">
            <a:avLst/>
          </a:prstGeom>
        </p:spPr>
      </p:pic>
    </p:spTree>
    <p:extLst>
      <p:ext uri="{BB962C8B-B14F-4D97-AF65-F5344CB8AC3E}">
        <p14:creationId xmlns:p14="http://schemas.microsoft.com/office/powerpoint/2010/main" val="4161482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DDFD1C-17EF-DCC3-AE68-9790347C42E4}"/>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07A440E7-FF38-34A0-D6C5-211E0708E1E3}"/>
              </a:ext>
            </a:extLst>
          </p:cNvPr>
          <p:cNvSpPr txBox="1">
            <a:spLocks/>
          </p:cNvSpPr>
          <p:nvPr/>
        </p:nvSpPr>
        <p:spPr>
          <a:xfrm>
            <a:off x="-317634" y="-163629"/>
            <a:ext cx="8407400" cy="916465"/>
          </a:xfrm>
          <a:prstGeom prst="rect">
            <a:avLst/>
          </a:prstGeom>
        </p:spPr>
        <p:txBody>
          <a:bodyPr vert="horz" lIns="91440" tIns="45720" rIns="91440" bIns="45720" rtlCol="0" anchor="ctr">
            <a:noAutofit/>
          </a:bodyPr>
          <a:lstStyle>
            <a:lvl1pPr algn="ctr" defTabSz="914400" rtl="0" eaLnBrk="1" latinLnBrk="0" hangingPunct="1">
              <a:lnSpc>
                <a:spcPct val="120000"/>
              </a:lnSpc>
              <a:spcBef>
                <a:spcPct val="0"/>
              </a:spcBef>
              <a:buNone/>
              <a:defRPr sz="23200" b="0" kern="1200" cap="all" spc="300" baseline="0">
                <a:solidFill>
                  <a:schemeClr val="bg1"/>
                </a:solidFill>
                <a:highlight>
                  <a:srgbClr val="FFFFFF"/>
                </a:highlight>
                <a:latin typeface="+mj-lt"/>
                <a:ea typeface="+mj-ea"/>
                <a:cs typeface="+mj-cs"/>
              </a:defRPr>
            </a:lvl1pPr>
          </a:lstStyle>
          <a:p>
            <a:r>
              <a:rPr lang="en-US" sz="2800" dirty="0">
                <a:latin typeface="Times New Roman" panose="02020603050405020304" pitchFamily="18" charset="0"/>
                <a:cs typeface="Times New Roman" panose="02020603050405020304" pitchFamily="18" charset="0"/>
              </a:rPr>
              <a:t>CADENCE results: digit ʻ1’ label </a:t>
            </a:r>
          </a:p>
        </p:txBody>
      </p:sp>
      <p:pic>
        <p:nvPicPr>
          <p:cNvPr id="6" name="Picture 5" descr="A screen shot of a computer&#10;&#10;AI-generated content may be incorrect.">
            <a:extLst>
              <a:ext uri="{FF2B5EF4-FFF2-40B4-BE49-F238E27FC236}">
                <a16:creationId xmlns:a16="http://schemas.microsoft.com/office/drawing/2014/main" id="{63071798-48FB-E25E-5962-D1180E435132}"/>
              </a:ext>
            </a:extLst>
          </p:cNvPr>
          <p:cNvPicPr>
            <a:picLocks noChangeAspect="1"/>
          </p:cNvPicPr>
          <p:nvPr/>
        </p:nvPicPr>
        <p:blipFill>
          <a:blip r:embed="rId2">
            <a:extLst>
              <a:ext uri="{28A0092B-C50C-407E-A947-70E740481C1C}">
                <a14:useLocalDpi xmlns:a14="http://schemas.microsoft.com/office/drawing/2010/main" val="0"/>
              </a:ext>
            </a:extLst>
          </a:blip>
          <a:srcRect r="52474"/>
          <a:stretch/>
        </p:blipFill>
        <p:spPr>
          <a:xfrm>
            <a:off x="448489" y="1218599"/>
            <a:ext cx="5368111" cy="5133041"/>
          </a:xfrm>
          <a:prstGeom prst="rect">
            <a:avLst/>
          </a:prstGeom>
        </p:spPr>
      </p:pic>
      <p:pic>
        <p:nvPicPr>
          <p:cNvPr id="2056" name="Picture 8">
            <a:extLst>
              <a:ext uri="{FF2B5EF4-FFF2-40B4-BE49-F238E27FC236}">
                <a16:creationId xmlns:a16="http://schemas.microsoft.com/office/drawing/2014/main" id="{36030FC2-CF90-4218-E2CF-304626A907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6300" y="1218598"/>
            <a:ext cx="6121400" cy="5133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8188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5F7500-1F6E-95D5-BED2-C8716BAD1C8E}"/>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33170441-443C-936A-B722-8FB9164702C9}"/>
              </a:ext>
            </a:extLst>
          </p:cNvPr>
          <p:cNvSpPr txBox="1">
            <a:spLocks/>
          </p:cNvSpPr>
          <p:nvPr/>
        </p:nvSpPr>
        <p:spPr>
          <a:xfrm>
            <a:off x="-406801" y="-137026"/>
            <a:ext cx="8597900" cy="916465"/>
          </a:xfrm>
          <a:prstGeom prst="rect">
            <a:avLst/>
          </a:prstGeom>
        </p:spPr>
        <p:txBody>
          <a:bodyPr vert="horz" lIns="91440" tIns="45720" rIns="91440" bIns="45720" rtlCol="0" anchor="ctr">
            <a:noAutofit/>
          </a:bodyPr>
          <a:lstStyle>
            <a:lvl1pPr algn="ctr" defTabSz="914400" rtl="0" eaLnBrk="1" latinLnBrk="0" hangingPunct="1">
              <a:lnSpc>
                <a:spcPct val="120000"/>
              </a:lnSpc>
              <a:spcBef>
                <a:spcPct val="0"/>
              </a:spcBef>
              <a:buNone/>
              <a:defRPr sz="23200" b="0" kern="1200" cap="all" spc="300" baseline="0">
                <a:solidFill>
                  <a:schemeClr val="bg1"/>
                </a:solidFill>
                <a:highlight>
                  <a:srgbClr val="FFFFFF"/>
                </a:highlight>
                <a:latin typeface="+mj-lt"/>
                <a:ea typeface="+mj-ea"/>
                <a:cs typeface="+mj-cs"/>
              </a:defRPr>
            </a:lvl1pPr>
          </a:lstStyle>
          <a:p>
            <a:r>
              <a:rPr lang="en-US" sz="2800" dirty="0">
                <a:latin typeface="Times New Roman" panose="02020603050405020304" pitchFamily="18" charset="0"/>
                <a:cs typeface="Times New Roman" panose="02020603050405020304" pitchFamily="18" charset="0"/>
              </a:rPr>
              <a:t>CADENCE results: digit ʻ1’ label </a:t>
            </a:r>
          </a:p>
        </p:txBody>
      </p:sp>
      <p:pic>
        <p:nvPicPr>
          <p:cNvPr id="6" name="Picture 5" descr="A black screen with colorful lines&#10;&#10;AI-generated content may be incorrect.">
            <a:extLst>
              <a:ext uri="{FF2B5EF4-FFF2-40B4-BE49-F238E27FC236}">
                <a16:creationId xmlns:a16="http://schemas.microsoft.com/office/drawing/2014/main" id="{CD45922A-FA5B-C29A-0368-FE4E5C9790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688" y="1280568"/>
            <a:ext cx="11763176" cy="5051406"/>
          </a:xfrm>
          <a:prstGeom prst="rect">
            <a:avLst/>
          </a:prstGeom>
        </p:spPr>
      </p:pic>
    </p:spTree>
    <p:extLst>
      <p:ext uri="{BB962C8B-B14F-4D97-AF65-F5344CB8AC3E}">
        <p14:creationId xmlns:p14="http://schemas.microsoft.com/office/powerpoint/2010/main" val="2688226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close up of a cell">
            <a:extLst>
              <a:ext uri="{FF2B5EF4-FFF2-40B4-BE49-F238E27FC236}">
                <a16:creationId xmlns:a16="http://schemas.microsoft.com/office/drawing/2014/main" id="{10D095D6-BC81-8AFE-AF11-4C7ECCBEC7F9}"/>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21451" r="14538"/>
          <a:stretch/>
        </p:blipFill>
        <p:spPr>
          <a:xfrm>
            <a:off x="5607050" y="0"/>
            <a:ext cx="6584950" cy="6858000"/>
          </a:xfrm>
        </p:spPr>
      </p:pic>
      <p:sp>
        <p:nvSpPr>
          <p:cNvPr id="2" name="Title 1">
            <a:extLst>
              <a:ext uri="{FF2B5EF4-FFF2-40B4-BE49-F238E27FC236}">
                <a16:creationId xmlns:a16="http://schemas.microsoft.com/office/drawing/2014/main" id="{93B255C6-1E2E-E4BD-2E9F-B3321C22A292}"/>
              </a:ext>
            </a:extLst>
          </p:cNvPr>
          <p:cNvSpPr>
            <a:spLocks noGrp="1"/>
          </p:cNvSpPr>
          <p:nvPr>
            <p:ph type="title"/>
          </p:nvPr>
        </p:nvSpPr>
        <p:spPr>
          <a:xfrm>
            <a:off x="1025602" y="585259"/>
            <a:ext cx="7007353" cy="497943"/>
          </a:xfrm>
        </p:spPr>
        <p:txBody>
          <a:bodyPr>
            <a:normAutofit fontScale="90000"/>
          </a:bodyPr>
          <a:lstStyle/>
          <a:p>
            <a:r>
              <a:rPr lang="en-US" dirty="0">
                <a:latin typeface="Times New Roman" panose="02020603050405020304" pitchFamily="18" charset="0"/>
                <a:cs typeface="Times New Roman" panose="02020603050405020304" pitchFamily="18" charset="0"/>
              </a:rPr>
              <a:t>CONTENTS</a:t>
            </a:r>
          </a:p>
        </p:txBody>
      </p:sp>
      <p:sp>
        <p:nvSpPr>
          <p:cNvPr id="3" name="Content Placeholder 2">
            <a:extLst>
              <a:ext uri="{FF2B5EF4-FFF2-40B4-BE49-F238E27FC236}">
                <a16:creationId xmlns:a16="http://schemas.microsoft.com/office/drawing/2014/main" id="{432C04E6-B771-F1FA-85F4-B7984DE55A8E}"/>
              </a:ext>
            </a:extLst>
          </p:cNvPr>
          <p:cNvSpPr>
            <a:spLocks noGrp="1"/>
          </p:cNvSpPr>
          <p:nvPr>
            <p:ph sz="quarter" idx="13"/>
          </p:nvPr>
        </p:nvSpPr>
        <p:spPr>
          <a:xfrm>
            <a:off x="406171" y="1668461"/>
            <a:ext cx="5119558" cy="3689909"/>
          </a:xfrm>
        </p:spPr>
        <p:txBody>
          <a:bodyPr>
            <a:normAutofit fontScale="70000" lnSpcReduction="20000"/>
          </a:bodyPr>
          <a:lstStyle/>
          <a:p>
            <a:r>
              <a:rPr lang="en-US" dirty="0">
                <a:latin typeface="Times New Roman" panose="02020603050405020304" pitchFamily="18" charset="0"/>
                <a:cs typeface="Times New Roman" panose="02020603050405020304" pitchFamily="18" charset="0"/>
              </a:rPr>
              <a:t>PROBLEM STATEMENT </a:t>
            </a:r>
          </a:p>
          <a:p>
            <a:r>
              <a:rPr lang="en-US" dirty="0">
                <a:latin typeface="Times New Roman" panose="02020603050405020304" pitchFamily="18" charset="0"/>
                <a:cs typeface="Times New Roman" panose="02020603050405020304" pitchFamily="18" charset="0"/>
              </a:rPr>
              <a:t>SOFTWARE MODEL</a:t>
            </a:r>
          </a:p>
          <a:p>
            <a:r>
              <a:rPr lang="en-US" dirty="0">
                <a:latin typeface="Times New Roman" panose="02020603050405020304" pitchFamily="18" charset="0"/>
                <a:cs typeface="Times New Roman" panose="02020603050405020304" pitchFamily="18" charset="0"/>
              </a:rPr>
              <a:t>RESULTS – SOFTWARE MODEL</a:t>
            </a:r>
          </a:p>
          <a:p>
            <a:r>
              <a:rPr lang="en-US" dirty="0">
                <a:latin typeface="Times New Roman" panose="02020603050405020304" pitchFamily="18" charset="0"/>
                <a:cs typeface="Times New Roman" panose="02020603050405020304" pitchFamily="18" charset="0"/>
              </a:rPr>
              <a:t>VERILOGA – RESULTS</a:t>
            </a:r>
          </a:p>
          <a:p>
            <a:r>
              <a:rPr lang="en-US" dirty="0">
                <a:latin typeface="Times New Roman" panose="02020603050405020304" pitchFamily="18" charset="0"/>
                <a:cs typeface="Times New Roman" panose="02020603050405020304" pitchFamily="18" charset="0"/>
              </a:rPr>
              <a:t>HARDWARE DESIGN FLOW</a:t>
            </a:r>
          </a:p>
          <a:p>
            <a:r>
              <a:rPr lang="en-US" dirty="0">
                <a:latin typeface="Times New Roman" panose="02020603050405020304" pitchFamily="18" charset="0"/>
                <a:cs typeface="Times New Roman" panose="02020603050405020304" pitchFamily="18" charset="0"/>
              </a:rPr>
              <a:t>PROPOSED ARCHITECTURE</a:t>
            </a:r>
          </a:p>
          <a:p>
            <a:r>
              <a:rPr lang="en-US" dirty="0">
                <a:latin typeface="Times New Roman" panose="02020603050405020304" pitchFamily="18" charset="0"/>
                <a:cs typeface="Times New Roman" panose="02020603050405020304" pitchFamily="18" charset="0"/>
              </a:rPr>
              <a:t>CIRCUIT DIAGRAM</a:t>
            </a:r>
          </a:p>
          <a:p>
            <a:r>
              <a:rPr lang="en-US" dirty="0">
                <a:latin typeface="Times New Roman" panose="02020603050405020304" pitchFamily="18" charset="0"/>
                <a:cs typeface="Times New Roman" panose="02020603050405020304" pitchFamily="18" charset="0"/>
              </a:rPr>
              <a:t>CADENCE RESULTS</a:t>
            </a:r>
          </a:p>
          <a:p>
            <a:r>
              <a:rPr lang="en-US" dirty="0">
                <a:latin typeface="Times New Roman" panose="02020603050405020304" pitchFamily="18" charset="0"/>
                <a:cs typeface="Times New Roman" panose="02020603050405020304" pitchFamily="18" charset="0"/>
              </a:rPr>
              <a:t>CONCLUSION</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6523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AD4DFF-BA4C-F000-9BA4-C5FA43848705}"/>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A71AD8E0-EECE-0B2D-4993-4554BDF617BC}"/>
              </a:ext>
            </a:extLst>
          </p:cNvPr>
          <p:cNvSpPr txBox="1">
            <a:spLocks/>
          </p:cNvSpPr>
          <p:nvPr/>
        </p:nvSpPr>
        <p:spPr>
          <a:xfrm>
            <a:off x="-240632" y="-128850"/>
            <a:ext cx="8204200" cy="916465"/>
          </a:xfrm>
          <a:prstGeom prst="rect">
            <a:avLst/>
          </a:prstGeom>
        </p:spPr>
        <p:txBody>
          <a:bodyPr vert="horz" lIns="91440" tIns="45720" rIns="91440" bIns="45720" rtlCol="0" anchor="ctr">
            <a:noAutofit/>
          </a:bodyPr>
          <a:lstStyle>
            <a:lvl1pPr algn="ctr" defTabSz="914400" rtl="0" eaLnBrk="1" latinLnBrk="0" hangingPunct="1">
              <a:lnSpc>
                <a:spcPct val="120000"/>
              </a:lnSpc>
              <a:spcBef>
                <a:spcPct val="0"/>
              </a:spcBef>
              <a:buNone/>
              <a:defRPr sz="23200" b="0" kern="1200" cap="all" spc="300" baseline="0">
                <a:solidFill>
                  <a:schemeClr val="bg1"/>
                </a:solidFill>
                <a:highlight>
                  <a:srgbClr val="FFFFFF"/>
                </a:highlight>
                <a:latin typeface="+mj-lt"/>
                <a:ea typeface="+mj-ea"/>
                <a:cs typeface="+mj-cs"/>
              </a:defRPr>
            </a:lvl1pPr>
          </a:lstStyle>
          <a:p>
            <a:r>
              <a:rPr lang="en-US" sz="2800" dirty="0">
                <a:solidFill>
                  <a:srgbClr val="000000"/>
                </a:solidFill>
                <a:latin typeface="Times New Roman" panose="02020603050405020304" pitchFamily="18" charset="0"/>
                <a:cs typeface="Times New Roman" panose="02020603050405020304" pitchFamily="18" charset="0"/>
              </a:rPr>
              <a:t>Cadence results: digit ʻ9’ label  </a:t>
            </a:r>
            <a:endParaRPr lang="en-US" sz="2800" dirty="0">
              <a:latin typeface="Times New Roman" panose="02020603050405020304" pitchFamily="18" charset="0"/>
              <a:cs typeface="Times New Roman" panose="02020603050405020304" pitchFamily="18" charset="0"/>
            </a:endParaRPr>
          </a:p>
        </p:txBody>
      </p:sp>
      <p:pic>
        <p:nvPicPr>
          <p:cNvPr id="4" name="Picture 3" descr="A screen shot of a computer&#10;&#10;AI-generated content may be incorrect.">
            <a:extLst>
              <a:ext uri="{FF2B5EF4-FFF2-40B4-BE49-F238E27FC236}">
                <a16:creationId xmlns:a16="http://schemas.microsoft.com/office/drawing/2014/main" id="{565D59EB-9152-4C2E-72BD-0704A8DDF578}"/>
              </a:ext>
            </a:extLst>
          </p:cNvPr>
          <p:cNvPicPr>
            <a:picLocks noChangeAspect="1"/>
          </p:cNvPicPr>
          <p:nvPr/>
        </p:nvPicPr>
        <p:blipFill>
          <a:blip r:embed="rId2">
            <a:extLst>
              <a:ext uri="{28A0092B-C50C-407E-A947-70E740481C1C}">
                <a14:useLocalDpi xmlns:a14="http://schemas.microsoft.com/office/drawing/2010/main" val="0"/>
              </a:ext>
            </a:extLst>
          </a:blip>
          <a:srcRect r="52554"/>
          <a:stretch/>
        </p:blipFill>
        <p:spPr>
          <a:xfrm>
            <a:off x="70454" y="1112356"/>
            <a:ext cx="5769907" cy="5416261"/>
          </a:xfrm>
          <a:prstGeom prst="rect">
            <a:avLst/>
          </a:prstGeom>
        </p:spPr>
      </p:pic>
      <p:pic>
        <p:nvPicPr>
          <p:cNvPr id="2" name="Picture 4">
            <a:extLst>
              <a:ext uri="{FF2B5EF4-FFF2-40B4-BE49-F238E27FC236}">
                <a16:creationId xmlns:a16="http://schemas.microsoft.com/office/drawing/2014/main" id="{36D5DC1E-9F71-CA16-5BAA-DE05558284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4036" y="1090233"/>
            <a:ext cx="6007510" cy="5416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0602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E3988-6D26-F4C5-2294-2CDAB72ACCD8}"/>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4845E223-B0E2-9F4F-8DC4-36846D4FFC58}"/>
              </a:ext>
            </a:extLst>
          </p:cNvPr>
          <p:cNvSpPr txBox="1">
            <a:spLocks/>
          </p:cNvSpPr>
          <p:nvPr/>
        </p:nvSpPr>
        <p:spPr>
          <a:xfrm>
            <a:off x="-385010" y="-144379"/>
            <a:ext cx="8470900" cy="916465"/>
          </a:xfrm>
          <a:prstGeom prst="rect">
            <a:avLst/>
          </a:prstGeom>
        </p:spPr>
        <p:txBody>
          <a:bodyPr vert="horz" lIns="91440" tIns="45720" rIns="91440" bIns="45720" rtlCol="0" anchor="ctr">
            <a:noAutofit/>
          </a:bodyPr>
          <a:lstStyle>
            <a:lvl1pPr algn="ctr" defTabSz="914400" rtl="0" eaLnBrk="1" latinLnBrk="0" hangingPunct="1">
              <a:lnSpc>
                <a:spcPct val="120000"/>
              </a:lnSpc>
              <a:spcBef>
                <a:spcPct val="0"/>
              </a:spcBef>
              <a:buNone/>
              <a:defRPr sz="23200" b="0" kern="1200" cap="all" spc="300" baseline="0">
                <a:solidFill>
                  <a:schemeClr val="bg1"/>
                </a:solidFill>
                <a:highlight>
                  <a:srgbClr val="FFFFFF"/>
                </a:highlight>
                <a:latin typeface="+mj-lt"/>
                <a:ea typeface="+mj-ea"/>
                <a:cs typeface="+mj-cs"/>
              </a:defRPr>
            </a:lvl1pPr>
          </a:lstStyle>
          <a:p>
            <a:r>
              <a:rPr lang="en-US" sz="2800" dirty="0">
                <a:latin typeface="Times New Roman" panose="02020603050405020304" pitchFamily="18" charset="0"/>
                <a:cs typeface="Times New Roman" panose="02020603050405020304" pitchFamily="18" charset="0"/>
              </a:rPr>
              <a:t>CADENCE results: digit ʻ9’ label </a:t>
            </a:r>
          </a:p>
        </p:txBody>
      </p:sp>
      <p:pic>
        <p:nvPicPr>
          <p:cNvPr id="6" name="Picture 5">
            <a:extLst>
              <a:ext uri="{FF2B5EF4-FFF2-40B4-BE49-F238E27FC236}">
                <a16:creationId xmlns:a16="http://schemas.microsoft.com/office/drawing/2014/main" id="{D63F24D2-6298-2CB6-25AB-D7409D1732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018" y="1181529"/>
            <a:ext cx="11621602" cy="5277824"/>
          </a:xfrm>
          <a:prstGeom prst="rect">
            <a:avLst/>
          </a:prstGeom>
        </p:spPr>
      </p:pic>
    </p:spTree>
    <p:extLst>
      <p:ext uri="{BB962C8B-B14F-4D97-AF65-F5344CB8AC3E}">
        <p14:creationId xmlns:p14="http://schemas.microsoft.com/office/powerpoint/2010/main" val="26310083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6BA28-7B5B-3D59-0D23-C072A5C2A52B}"/>
              </a:ext>
            </a:extLst>
          </p:cNvPr>
          <p:cNvSpPr>
            <a:spLocks noGrp="1"/>
          </p:cNvSpPr>
          <p:nvPr>
            <p:ph type="ctrTitle"/>
          </p:nvPr>
        </p:nvSpPr>
        <p:spPr>
          <a:xfrm>
            <a:off x="88904" y="-102980"/>
            <a:ext cx="8602201" cy="698090"/>
          </a:xfrm>
        </p:spPr>
        <p:txBody>
          <a:bodyPr>
            <a:normAutofit/>
          </a:bodyPr>
          <a:lstStyle/>
          <a:p>
            <a:r>
              <a:rPr lang="en-US" sz="2800" dirty="0">
                <a:latin typeface="Times New Roman" panose="02020603050405020304" pitchFamily="18" charset="0"/>
                <a:cs typeface="Times New Roman" panose="02020603050405020304" pitchFamily="18" charset="0"/>
              </a:rPr>
              <a:t>CONCLUSION</a:t>
            </a:r>
          </a:p>
        </p:txBody>
      </p:sp>
      <p:sp>
        <p:nvSpPr>
          <p:cNvPr id="6" name="TextBox 5">
            <a:extLst>
              <a:ext uri="{FF2B5EF4-FFF2-40B4-BE49-F238E27FC236}">
                <a16:creationId xmlns:a16="http://schemas.microsoft.com/office/drawing/2014/main" id="{6566376F-7120-C65D-6043-029BF35FE940}"/>
              </a:ext>
            </a:extLst>
          </p:cNvPr>
          <p:cNvSpPr txBox="1"/>
          <p:nvPr/>
        </p:nvSpPr>
        <p:spPr>
          <a:xfrm>
            <a:off x="481263" y="1414913"/>
            <a:ext cx="11059428" cy="2308324"/>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An analog neural network was implemented to classify handwritten digits from the MNIST dataset. The model was first developed and validated in software using standard machine learning tools, achieving 93% accuracy. This served as a reference for the hardware implementation, where the network was realized at the transistor level. </a:t>
            </a:r>
            <a:r>
              <a:rPr lang="en-US" dirty="0" err="1">
                <a:latin typeface="Times New Roman" panose="02020603050405020304" pitchFamily="18" charset="0"/>
                <a:cs typeface="Times New Roman" panose="02020603050405020304" pitchFamily="18" charset="0"/>
              </a:rPr>
              <a:t>VerilogA</a:t>
            </a:r>
            <a:r>
              <a:rPr lang="en-US" dirty="0">
                <a:latin typeface="Times New Roman" panose="02020603050405020304" pitchFamily="18" charset="0"/>
                <a:cs typeface="Times New Roman" panose="02020603050405020304" pitchFamily="18" charset="0"/>
              </a:rPr>
              <a:t> was used solely to feed the output weights from the Python model as input currents into the Cadence simulation environment. </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hardware simulation achieved 67.67% accuracy, with the performance drop attributed to analog non-idealities such as device mismatch, thermal noise, limited linearity, and current mirroring errors. Despite this, the approach highlights the potential for low-power with scope for further optimization.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2730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group of people in protective gear looking through a microscope">
            <a:extLst>
              <a:ext uri="{FF2B5EF4-FFF2-40B4-BE49-F238E27FC236}">
                <a16:creationId xmlns:a16="http://schemas.microsoft.com/office/drawing/2014/main" id="{519C023D-2528-F39D-AD20-B9E43356E17E}"/>
              </a:ext>
            </a:extLst>
          </p:cNvPr>
          <p:cNvPicPr>
            <a:picLocks noGrp="1" noChangeAspect="1"/>
          </p:cNvPicPr>
          <p:nvPr>
            <p:ph type="pic" sz="quarter" idx="4294967295"/>
          </p:nvPr>
        </p:nvPicPr>
        <p:blipFill rotWithShape="1">
          <a:blip r:embed="rId2">
            <a:extLst>
              <a:ext uri="{28A0092B-C50C-407E-A947-70E740481C1C}">
                <a14:useLocalDpi xmlns:a14="http://schemas.microsoft.com/office/drawing/2010/main" val="0"/>
              </a:ext>
            </a:extLst>
          </a:blip>
          <a:srcRect t="3274" b="24016"/>
          <a:stretch/>
        </p:blipFill>
        <p:spPr>
          <a:xfrm>
            <a:off x="0" y="0"/>
            <a:ext cx="12191999" cy="4986425"/>
          </a:xfrm>
        </p:spPr>
      </p:pic>
      <p:sp>
        <p:nvSpPr>
          <p:cNvPr id="2" name="Title 1">
            <a:extLst>
              <a:ext uri="{FF2B5EF4-FFF2-40B4-BE49-F238E27FC236}">
                <a16:creationId xmlns:a16="http://schemas.microsoft.com/office/drawing/2014/main" id="{E4A209B1-CECE-7466-7044-9D73619E56A1}"/>
              </a:ext>
            </a:extLst>
          </p:cNvPr>
          <p:cNvSpPr>
            <a:spLocks noGrp="1"/>
          </p:cNvSpPr>
          <p:nvPr>
            <p:ph type="ctrTitle"/>
          </p:nvPr>
        </p:nvSpPr>
        <p:spPr>
          <a:xfrm>
            <a:off x="134754" y="5213504"/>
            <a:ext cx="11460480" cy="786384"/>
          </a:xfrm>
        </p:spPr>
        <p:txBody>
          <a:bodyPr/>
          <a:lstStyle/>
          <a:p>
            <a:r>
              <a:rPr lang="en-US"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2999686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133A0-1764-3DC0-A9D7-7733B04AFC75}"/>
              </a:ext>
            </a:extLst>
          </p:cNvPr>
          <p:cNvSpPr>
            <a:spLocks noGrp="1"/>
          </p:cNvSpPr>
          <p:nvPr>
            <p:ph type="ctrTitle"/>
          </p:nvPr>
        </p:nvSpPr>
        <p:spPr>
          <a:xfrm>
            <a:off x="0" y="0"/>
            <a:ext cx="9198864" cy="732602"/>
          </a:xfrm>
        </p:spPr>
        <p:txBody>
          <a:bodyPr>
            <a:normAutofit/>
          </a:bodyPr>
          <a:lstStyle/>
          <a:p>
            <a:r>
              <a:rPr lang="en-US" sz="2800" dirty="0">
                <a:latin typeface="Times New Roman" panose="02020603050405020304" pitchFamily="18" charset="0"/>
                <a:cs typeface="Times New Roman" panose="02020603050405020304" pitchFamily="18" charset="0"/>
              </a:rPr>
              <a:t>PROBLEM STATEMENT </a:t>
            </a:r>
          </a:p>
        </p:txBody>
      </p:sp>
      <p:sp>
        <p:nvSpPr>
          <p:cNvPr id="5" name="Subtitle 4">
            <a:extLst>
              <a:ext uri="{FF2B5EF4-FFF2-40B4-BE49-F238E27FC236}">
                <a16:creationId xmlns:a16="http://schemas.microsoft.com/office/drawing/2014/main" id="{1D9FBCD4-049F-1F2B-5CFD-91E719AB37DE}"/>
              </a:ext>
            </a:extLst>
          </p:cNvPr>
          <p:cNvSpPr>
            <a:spLocks noGrp="1"/>
          </p:cNvSpPr>
          <p:nvPr>
            <p:ph type="subTitle" idx="1"/>
          </p:nvPr>
        </p:nvSpPr>
        <p:spPr>
          <a:xfrm>
            <a:off x="474504" y="1445833"/>
            <a:ext cx="11717495" cy="4836980"/>
          </a:xfrm>
        </p:spPr>
        <p:txBody>
          <a:bodyPr>
            <a:normAutofit fontScale="77500" lnSpcReduction="20000"/>
          </a:bodyPr>
          <a:lstStyle/>
          <a:p>
            <a:pPr marL="342900" indent="-342900">
              <a:buFont typeface="Arial" panose="020B0604020202020204" pitchFamily="34" charset="0"/>
              <a:buChar char="•"/>
            </a:pPr>
            <a:r>
              <a:rPr lang="en-US" sz="4400" b="0" dirty="0">
                <a:latin typeface="Times New Roman" panose="02020603050405020304" pitchFamily="18" charset="0"/>
                <a:cs typeface="Times New Roman" panose="02020603050405020304" pitchFamily="18" charset="0"/>
              </a:rPr>
              <a:t>This project explores the implementation of an Analog Neural Network trained on the </a:t>
            </a:r>
            <a:r>
              <a:rPr lang="en-US" sz="4400" dirty="0">
                <a:solidFill>
                  <a:srgbClr val="92D050"/>
                </a:solidFill>
                <a:latin typeface="Times New Roman" panose="02020603050405020304" pitchFamily="18" charset="0"/>
                <a:cs typeface="Times New Roman" panose="02020603050405020304" pitchFamily="18" charset="0"/>
              </a:rPr>
              <a:t>MNIST dataset</a:t>
            </a:r>
            <a:r>
              <a:rPr lang="en-US" sz="4400" b="0" dirty="0">
                <a:latin typeface="Times New Roman" panose="02020603050405020304" pitchFamily="18" charset="0"/>
                <a:cs typeface="Times New Roman" panose="02020603050405020304" pitchFamily="18" charset="0"/>
              </a:rPr>
              <a:t>. The MNIST dataset consists of 28x28 grayscale images of handwritten digits (0–9). In this approach, the neural network is first trained in software, and the learned weights are then mapped to an analog hardware architecture in Cadence Virtuoso(180nm).</a:t>
            </a:r>
          </a:p>
          <a:p>
            <a:pPr marL="342900" indent="-342900">
              <a:buFont typeface="Arial" panose="020B0604020202020204" pitchFamily="34" charset="0"/>
              <a:buChar char="•"/>
            </a:pPr>
            <a:r>
              <a:rPr lang="en-IN" sz="4400" b="0" dirty="0">
                <a:latin typeface="Times New Roman" panose="02020603050405020304" pitchFamily="18" charset="0"/>
                <a:cs typeface="Times New Roman" panose="02020603050405020304" pitchFamily="18" charset="0"/>
              </a:rPr>
              <a:t>For </a:t>
            </a:r>
            <a:r>
              <a:rPr lang="en-IN" sz="4400" dirty="0">
                <a:solidFill>
                  <a:srgbClr val="92D050"/>
                </a:solidFill>
                <a:latin typeface="Times New Roman" panose="02020603050405020304" pitchFamily="18" charset="0"/>
                <a:cs typeface="Times New Roman" panose="02020603050405020304" pitchFamily="18" charset="0"/>
              </a:rPr>
              <a:t>Hardware Model</a:t>
            </a:r>
            <a:r>
              <a:rPr lang="en-IN" sz="4400" b="0" dirty="0">
                <a:latin typeface="Times New Roman" panose="02020603050405020304" pitchFamily="18" charset="0"/>
                <a:cs typeface="Times New Roman" panose="02020603050405020304" pitchFamily="18" charset="0"/>
              </a:rPr>
              <a:t>, We are using </a:t>
            </a:r>
            <a:r>
              <a:rPr lang="en-IN" sz="4400" dirty="0">
                <a:solidFill>
                  <a:srgbClr val="92D050"/>
                </a:solidFill>
                <a:latin typeface="Times New Roman" panose="02020603050405020304" pitchFamily="18" charset="0"/>
                <a:cs typeface="Times New Roman" panose="02020603050405020304" pitchFamily="18" charset="0"/>
              </a:rPr>
              <a:t>5x5 grayscale image </a:t>
            </a:r>
            <a:r>
              <a:rPr lang="en-IN" sz="4400" b="0" dirty="0">
                <a:latin typeface="Times New Roman" panose="02020603050405020304" pitchFamily="18" charset="0"/>
                <a:cs typeface="Times New Roman" panose="02020603050405020304" pitchFamily="18" charset="0"/>
              </a:rPr>
              <a:t>to classify MNIST dataset.</a:t>
            </a:r>
          </a:p>
          <a:p>
            <a:endParaRPr lang="en-IN" sz="20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1035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2F81C-2BD8-A4FA-1C47-752CDA28131D}"/>
              </a:ext>
            </a:extLst>
          </p:cNvPr>
          <p:cNvSpPr>
            <a:spLocks noGrp="1"/>
          </p:cNvSpPr>
          <p:nvPr>
            <p:ph type="ctrTitle"/>
          </p:nvPr>
        </p:nvSpPr>
        <p:spPr>
          <a:xfrm>
            <a:off x="0" y="-300870"/>
            <a:ext cx="8602201" cy="916465"/>
          </a:xfrm>
        </p:spPr>
        <p:txBody>
          <a:bodyPr>
            <a:normAutofit/>
          </a:bodyPr>
          <a:lstStyle/>
          <a:p>
            <a:r>
              <a:rPr lang="en-US" sz="2800" dirty="0">
                <a:latin typeface="Times New Roman" panose="02020603050405020304" pitchFamily="18" charset="0"/>
                <a:cs typeface="Times New Roman" panose="02020603050405020304" pitchFamily="18" charset="0"/>
              </a:rPr>
              <a:t>SOFTWARE MODEL</a:t>
            </a:r>
          </a:p>
        </p:txBody>
      </p:sp>
      <p:graphicFrame>
        <p:nvGraphicFramePr>
          <p:cNvPr id="6" name="Table 5">
            <a:extLst>
              <a:ext uri="{FF2B5EF4-FFF2-40B4-BE49-F238E27FC236}">
                <a16:creationId xmlns:a16="http://schemas.microsoft.com/office/drawing/2014/main" id="{2A49B5EF-CF9D-9618-A196-A6634F16BFEE}"/>
              </a:ext>
            </a:extLst>
          </p:cNvPr>
          <p:cNvGraphicFramePr>
            <a:graphicFrameLocks noGrp="1"/>
          </p:cNvGraphicFramePr>
          <p:nvPr>
            <p:extLst>
              <p:ext uri="{D42A27DB-BD31-4B8C-83A1-F6EECF244321}">
                <p14:modId xmlns:p14="http://schemas.microsoft.com/office/powerpoint/2010/main" val="238334918"/>
              </p:ext>
            </p:extLst>
          </p:nvPr>
        </p:nvGraphicFramePr>
        <p:xfrm>
          <a:off x="884903" y="1632155"/>
          <a:ext cx="10058398" cy="4385185"/>
        </p:xfrm>
        <a:graphic>
          <a:graphicData uri="http://schemas.openxmlformats.org/drawingml/2006/table">
            <a:tbl>
              <a:tblPr firstRow="1" bandRow="1">
                <a:tableStyleId>{F2DE63D5-997A-4646-A377-4702673A728D}</a:tableStyleId>
              </a:tblPr>
              <a:tblGrid>
                <a:gridCol w="3159597">
                  <a:extLst>
                    <a:ext uri="{9D8B030D-6E8A-4147-A177-3AD203B41FA5}">
                      <a16:colId xmlns:a16="http://schemas.microsoft.com/office/drawing/2014/main" val="2219846695"/>
                    </a:ext>
                  </a:extLst>
                </a:gridCol>
                <a:gridCol w="5315470">
                  <a:extLst>
                    <a:ext uri="{9D8B030D-6E8A-4147-A177-3AD203B41FA5}">
                      <a16:colId xmlns:a16="http://schemas.microsoft.com/office/drawing/2014/main" val="2882331523"/>
                    </a:ext>
                  </a:extLst>
                </a:gridCol>
                <a:gridCol w="1583331">
                  <a:extLst>
                    <a:ext uri="{9D8B030D-6E8A-4147-A177-3AD203B41FA5}">
                      <a16:colId xmlns:a16="http://schemas.microsoft.com/office/drawing/2014/main" val="748206663"/>
                    </a:ext>
                  </a:extLst>
                </a:gridCol>
              </a:tblGrid>
              <a:tr h="984979">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ANN LAYER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FUNCTION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solidFill>
                            <a:schemeClr val="tx1"/>
                          </a:solidFill>
                          <a:latin typeface="Times New Roman" panose="02020603050405020304" pitchFamily="18" charset="0"/>
                          <a:cs typeface="Times New Roman" panose="02020603050405020304" pitchFamily="18" charset="0"/>
                        </a:rPr>
                        <a:t>SIZE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1498003"/>
                  </a:ext>
                </a:extLst>
              </a:tr>
              <a:tr h="1133402">
                <a:tc>
                  <a:txBody>
                    <a:bodyPr/>
                    <a:lstStyle/>
                    <a:p>
                      <a:pPr algn="ctr"/>
                      <a:r>
                        <a:rPr lang="en-IN" sz="3200" dirty="0">
                          <a:solidFill>
                            <a:schemeClr val="tx1"/>
                          </a:solidFill>
                          <a:latin typeface="Times New Roman" panose="02020603050405020304" pitchFamily="18" charset="0"/>
                          <a:cs typeface="Times New Roman" panose="02020603050405020304" pitchFamily="18" charset="0"/>
                        </a:rPr>
                        <a:t>I</a:t>
                      </a:r>
                      <a:r>
                        <a:rPr lang="en-IN" sz="2000" dirty="0">
                          <a:solidFill>
                            <a:schemeClr val="tx1"/>
                          </a:solidFill>
                          <a:latin typeface="Times New Roman" panose="02020603050405020304" pitchFamily="18" charset="0"/>
                          <a:cs typeface="Times New Roman" panose="02020603050405020304" pitchFamily="18" charset="0"/>
                        </a:rPr>
                        <a:t>NPUT LAYER</a:t>
                      </a:r>
                      <a:endParaRPr lang="en-IN" sz="32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Takes Analog Input and performs Weighted Average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solidFill>
                            <a:schemeClr val="tx1"/>
                          </a:solidFill>
                          <a:latin typeface="Times New Roman" panose="02020603050405020304" pitchFamily="18" charset="0"/>
                          <a:cs typeface="Times New Roman" panose="02020603050405020304" pitchFamily="18" charset="0"/>
                        </a:rPr>
                        <a:t>784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7462624"/>
                  </a:ext>
                </a:extLst>
              </a:tr>
              <a:tr h="1133402">
                <a:tc>
                  <a:txBody>
                    <a:bodyPr/>
                    <a:lstStyle/>
                    <a:p>
                      <a:pPr algn="ctr"/>
                      <a:r>
                        <a:rPr lang="en-IN" sz="3200" dirty="0">
                          <a:solidFill>
                            <a:schemeClr val="tx1"/>
                          </a:solidFill>
                          <a:latin typeface="Times New Roman" panose="02020603050405020304" pitchFamily="18" charset="0"/>
                          <a:cs typeface="Times New Roman" panose="02020603050405020304" pitchFamily="18" charset="0"/>
                        </a:rPr>
                        <a:t>H</a:t>
                      </a:r>
                      <a:r>
                        <a:rPr lang="en-IN" sz="1800" dirty="0">
                          <a:solidFill>
                            <a:schemeClr val="tx1"/>
                          </a:solidFill>
                          <a:latin typeface="Times New Roman" panose="02020603050405020304" pitchFamily="18" charset="0"/>
                          <a:cs typeface="Times New Roman" panose="02020603050405020304" pitchFamily="18" charset="0"/>
                        </a:rPr>
                        <a:t>IDDEN LAYER</a:t>
                      </a:r>
                      <a:endParaRPr lang="en-IN" sz="32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solidFill>
                            <a:schemeClr val="tx1"/>
                          </a:solidFill>
                          <a:latin typeface="Times New Roman" panose="02020603050405020304" pitchFamily="18" charset="0"/>
                          <a:cs typeface="Times New Roman" panose="02020603050405020304" pitchFamily="18" charset="0"/>
                        </a:rPr>
                        <a:t>Activation of  Weighted Sum </a:t>
                      </a:r>
                      <a:endParaRPr lang="en-IN" sz="1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solidFill>
                            <a:schemeClr val="tx1"/>
                          </a:solidFill>
                          <a:latin typeface="Times New Roman" panose="02020603050405020304" pitchFamily="18" charset="0"/>
                          <a:cs typeface="Times New Roman" panose="02020603050405020304" pitchFamily="18" charset="0"/>
                        </a:rPr>
                        <a:t>130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3693293"/>
                  </a:ext>
                </a:extLst>
              </a:tr>
              <a:tr h="1133402">
                <a:tc>
                  <a:txBody>
                    <a:bodyPr/>
                    <a:lstStyle/>
                    <a:p>
                      <a:pPr algn="ctr"/>
                      <a:r>
                        <a:rPr lang="en-IN" sz="3200" dirty="0">
                          <a:solidFill>
                            <a:schemeClr val="tx1"/>
                          </a:solidFill>
                          <a:latin typeface="Times New Roman" panose="02020603050405020304" pitchFamily="18" charset="0"/>
                          <a:cs typeface="Times New Roman" panose="02020603050405020304" pitchFamily="18" charset="0"/>
                        </a:rPr>
                        <a:t>O</a:t>
                      </a:r>
                      <a:r>
                        <a:rPr lang="en-IN" sz="1800" dirty="0">
                          <a:solidFill>
                            <a:schemeClr val="tx1"/>
                          </a:solidFill>
                          <a:latin typeface="Times New Roman" panose="02020603050405020304" pitchFamily="18" charset="0"/>
                          <a:cs typeface="Times New Roman" panose="02020603050405020304" pitchFamily="18" charset="0"/>
                        </a:rPr>
                        <a:t>UTPUT LAYER</a:t>
                      </a:r>
                      <a:endParaRPr lang="en-IN" sz="32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solidFill>
                            <a:schemeClr val="tx1"/>
                          </a:solidFill>
                          <a:latin typeface="Times New Roman" panose="02020603050405020304" pitchFamily="18" charset="0"/>
                          <a:cs typeface="Times New Roman" panose="02020603050405020304" pitchFamily="18" charset="0"/>
                        </a:rPr>
                        <a:t>Compute Final Class Scores (0–9 digits)</a:t>
                      </a:r>
                      <a:endParaRPr lang="en-IN" sz="1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solidFill>
                            <a:schemeClr val="tx1"/>
                          </a:solidFill>
                          <a:latin typeface="Times New Roman" panose="02020603050405020304" pitchFamily="18" charset="0"/>
                          <a:cs typeface="Times New Roman" panose="02020603050405020304" pitchFamily="18"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97292651"/>
                  </a:ext>
                </a:extLst>
              </a:tr>
            </a:tbl>
          </a:graphicData>
        </a:graphic>
      </p:graphicFrame>
      <p:sp>
        <p:nvSpPr>
          <p:cNvPr id="7" name="object 9">
            <a:extLst>
              <a:ext uri="{FF2B5EF4-FFF2-40B4-BE49-F238E27FC236}">
                <a16:creationId xmlns:a16="http://schemas.microsoft.com/office/drawing/2014/main" id="{951061BE-B6C9-3CAB-D70C-8AC3BBB662BB}"/>
              </a:ext>
            </a:extLst>
          </p:cNvPr>
          <p:cNvSpPr txBox="1"/>
          <p:nvPr/>
        </p:nvSpPr>
        <p:spPr>
          <a:xfrm>
            <a:off x="4079097" y="-32296"/>
            <a:ext cx="4457065" cy="745076"/>
          </a:xfrm>
          <a:prstGeom prst="rect">
            <a:avLst/>
          </a:prstGeom>
        </p:spPr>
        <p:txBody>
          <a:bodyPr vert="horz" wrap="square" lIns="0" tIns="62230" rIns="0" bIns="0" rtlCol="0">
            <a:spAutoFit/>
          </a:bodyPr>
          <a:lstStyle/>
          <a:p>
            <a:pPr marR="93980" algn="ctr">
              <a:lnSpc>
                <a:spcPct val="100000"/>
              </a:lnSpc>
              <a:spcBef>
                <a:spcPts val="490"/>
              </a:spcBef>
            </a:pPr>
            <a:endParaRPr lang="en-IN" sz="1200" dirty="0">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endParaRPr>
          </a:p>
          <a:p>
            <a:pPr marR="93980" algn="ctr">
              <a:lnSpc>
                <a:spcPct val="100000"/>
              </a:lnSpc>
              <a:spcBef>
                <a:spcPts val="490"/>
              </a:spcBef>
            </a:pPr>
            <a:r>
              <a:rPr lang="en-IN" sz="1200" dirty="0">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WEBSITE LINK</a:t>
            </a:r>
          </a:p>
          <a:p>
            <a:pPr marR="93980" algn="ctr">
              <a:lnSpc>
                <a:spcPct val="100000"/>
              </a:lnSpc>
              <a:spcBef>
                <a:spcPts val="490"/>
              </a:spcBef>
            </a:pPr>
            <a:r>
              <a:rPr lang="en-IN" sz="1200" dirty="0">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https://aasheik.streamlit.app/</a:t>
            </a:r>
            <a:endParaRPr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8690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60CA1-913E-BF92-70D2-372BC17445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9E299A-AF69-0F95-8ED8-6D04DE5FCBC2}"/>
              </a:ext>
            </a:extLst>
          </p:cNvPr>
          <p:cNvSpPr>
            <a:spLocks noGrp="1"/>
          </p:cNvSpPr>
          <p:nvPr>
            <p:ph type="ctrTitle"/>
          </p:nvPr>
        </p:nvSpPr>
        <p:spPr>
          <a:xfrm>
            <a:off x="0" y="-310495"/>
            <a:ext cx="8602201" cy="916465"/>
          </a:xfrm>
        </p:spPr>
        <p:txBody>
          <a:bodyPr>
            <a:normAutofit/>
          </a:bodyPr>
          <a:lstStyle/>
          <a:p>
            <a:r>
              <a:rPr lang="en-US" sz="2800" dirty="0">
                <a:latin typeface="Times New Roman" panose="02020603050405020304" pitchFamily="18" charset="0"/>
                <a:cs typeface="Times New Roman" panose="02020603050405020304" pitchFamily="18" charset="0"/>
              </a:rPr>
              <a:t>SOFTWARE MODEL</a:t>
            </a:r>
          </a:p>
        </p:txBody>
      </p:sp>
      <p:pic>
        <p:nvPicPr>
          <p:cNvPr id="3" name="recording">
            <a:hlinkClick r:id="" action="ppaction://media"/>
            <a:extLst>
              <a:ext uri="{FF2B5EF4-FFF2-40B4-BE49-F238E27FC236}">
                <a16:creationId xmlns:a16="http://schemas.microsoft.com/office/drawing/2014/main" id="{0E1643D9-8649-0A05-C495-739079AEA224}"/>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17678"/>
          <a:stretch/>
        </p:blipFill>
        <p:spPr>
          <a:xfrm>
            <a:off x="144143" y="1307690"/>
            <a:ext cx="11903714" cy="5092859"/>
          </a:xfrm>
          <a:prstGeom prst="rect">
            <a:avLst/>
          </a:prstGeom>
        </p:spPr>
      </p:pic>
    </p:spTree>
    <p:extLst>
      <p:ext uri="{BB962C8B-B14F-4D97-AF65-F5344CB8AC3E}">
        <p14:creationId xmlns:p14="http://schemas.microsoft.com/office/powerpoint/2010/main" val="2473298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60CA1-913E-BF92-70D2-372BC17445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9E299A-AF69-0F95-8ED8-6D04DE5FCBC2}"/>
              </a:ext>
            </a:extLst>
          </p:cNvPr>
          <p:cNvSpPr>
            <a:spLocks noGrp="1"/>
          </p:cNvSpPr>
          <p:nvPr>
            <p:ph type="ctrTitle"/>
          </p:nvPr>
        </p:nvSpPr>
        <p:spPr>
          <a:xfrm>
            <a:off x="0" y="-334296"/>
            <a:ext cx="8602201" cy="916465"/>
          </a:xfrm>
          <a:noFill/>
          <a:ln>
            <a:noFill/>
          </a:ln>
        </p:spPr>
        <p:txBody>
          <a:bodyPr>
            <a:normAutofit/>
          </a:bodyPr>
          <a:lstStyle/>
          <a:p>
            <a:r>
              <a:rPr lang="en-US" sz="2800" dirty="0">
                <a:latin typeface="Times New Roman" panose="02020603050405020304" pitchFamily="18" charset="0"/>
                <a:cs typeface="Times New Roman" panose="02020603050405020304" pitchFamily="18" charset="0"/>
              </a:rPr>
              <a:t>Results: software model</a:t>
            </a:r>
          </a:p>
        </p:txBody>
      </p:sp>
      <p:pic>
        <p:nvPicPr>
          <p:cNvPr id="4" name="Picture 3">
            <a:extLst>
              <a:ext uri="{FF2B5EF4-FFF2-40B4-BE49-F238E27FC236}">
                <a16:creationId xmlns:a16="http://schemas.microsoft.com/office/drawing/2014/main" id="{ECE08DD6-B996-D571-C7EF-BCC03D692B7D}"/>
              </a:ext>
            </a:extLst>
          </p:cNvPr>
          <p:cNvPicPr>
            <a:picLocks noChangeAspect="1"/>
          </p:cNvPicPr>
          <p:nvPr/>
        </p:nvPicPr>
        <p:blipFill>
          <a:blip r:embed="rId2"/>
          <a:srcRect t="6420"/>
          <a:stretch/>
        </p:blipFill>
        <p:spPr>
          <a:xfrm>
            <a:off x="747374" y="935866"/>
            <a:ext cx="10599052" cy="2323388"/>
          </a:xfrm>
          <a:prstGeom prst="rect">
            <a:avLst/>
          </a:prstGeom>
        </p:spPr>
      </p:pic>
      <p:pic>
        <p:nvPicPr>
          <p:cNvPr id="5" name="Picture 2">
            <a:extLst>
              <a:ext uri="{FF2B5EF4-FFF2-40B4-BE49-F238E27FC236}">
                <a16:creationId xmlns:a16="http://schemas.microsoft.com/office/drawing/2014/main" id="{54CD3080-98A0-2A76-CD36-33BFF650D10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7374" y="3428999"/>
            <a:ext cx="10599052" cy="3095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746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3BABC-4CB9-D334-D5C6-ECD404F686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CB2699-8CC9-86BB-25C9-DE510ECD000E}"/>
              </a:ext>
            </a:extLst>
          </p:cNvPr>
          <p:cNvSpPr>
            <a:spLocks noGrp="1"/>
          </p:cNvSpPr>
          <p:nvPr>
            <p:ph type="ctrTitle"/>
          </p:nvPr>
        </p:nvSpPr>
        <p:spPr>
          <a:xfrm>
            <a:off x="0" y="-310666"/>
            <a:ext cx="8602201" cy="916465"/>
          </a:xfrm>
        </p:spPr>
        <p:txBody>
          <a:bodyPr>
            <a:normAutofit/>
          </a:bodyPr>
          <a:lstStyle/>
          <a:p>
            <a:r>
              <a:rPr lang="en-US" sz="2800" dirty="0">
                <a:latin typeface="Times New Roman" panose="02020603050405020304" pitchFamily="18" charset="0"/>
                <a:cs typeface="Times New Roman" panose="02020603050405020304" pitchFamily="18" charset="0"/>
              </a:rPr>
              <a:t>Results: software model </a:t>
            </a:r>
          </a:p>
        </p:txBody>
      </p:sp>
      <p:pic>
        <p:nvPicPr>
          <p:cNvPr id="3" name="Picture 2">
            <a:extLst>
              <a:ext uri="{FF2B5EF4-FFF2-40B4-BE49-F238E27FC236}">
                <a16:creationId xmlns:a16="http://schemas.microsoft.com/office/drawing/2014/main" id="{EC5DCA2E-E79D-9355-086A-F7B3680A8AE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2751" y="1165203"/>
            <a:ext cx="10786497" cy="422873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A0482B15-11F3-0999-7822-24305033733D}"/>
              </a:ext>
            </a:extLst>
          </p:cNvPr>
          <p:cNvSpPr>
            <a:spLocks noChangeArrowheads="1"/>
          </p:cNvSpPr>
          <p:nvPr/>
        </p:nvSpPr>
        <p:spPr bwMode="auto">
          <a:xfrm>
            <a:off x="822885" y="5724229"/>
            <a:ext cx="920601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rgbClr val="92D050"/>
                </a:solidFill>
                <a:effectLst/>
                <a:latin typeface="Times New Roman" panose="02020603050405020304" pitchFamily="18" charset="0"/>
                <a:cs typeface="Times New Roman" panose="02020603050405020304" pitchFamily="18" charset="0"/>
              </a:rPr>
              <a:t>Validation loss decreases </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consistently across all folds, indicating effective learning.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rgbClr val="92D050"/>
                </a:solidFill>
                <a:effectLst/>
                <a:latin typeface="Times New Roman" panose="02020603050405020304" pitchFamily="18" charset="0"/>
                <a:cs typeface="Times New Roman" panose="02020603050405020304" pitchFamily="18" charset="0"/>
              </a:rPr>
              <a:t>Fold 5 performs best </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with highest accuracy (~95%) and lowest loss.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rgbClr val="92D050"/>
                </a:solidFill>
                <a:effectLst/>
                <a:latin typeface="Times New Roman" panose="02020603050405020304" pitchFamily="18" charset="0"/>
                <a:cs typeface="Times New Roman" panose="02020603050405020304" pitchFamily="18" charset="0"/>
              </a:rPr>
              <a:t>Fold 4 performs worst</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showing lowest accuracy (~75%) and highest loss.</a:t>
            </a:r>
          </a:p>
        </p:txBody>
      </p:sp>
    </p:spTree>
    <p:extLst>
      <p:ext uri="{BB962C8B-B14F-4D97-AF65-F5344CB8AC3E}">
        <p14:creationId xmlns:p14="http://schemas.microsoft.com/office/powerpoint/2010/main" val="26415926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443BE-616D-CF87-3F32-EE223D9253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8BF617-EE60-9504-0E76-5ED8D8F80921}"/>
              </a:ext>
            </a:extLst>
          </p:cNvPr>
          <p:cNvSpPr>
            <a:spLocks noGrp="1"/>
          </p:cNvSpPr>
          <p:nvPr>
            <p:ph type="ctrTitle"/>
          </p:nvPr>
        </p:nvSpPr>
        <p:spPr>
          <a:xfrm>
            <a:off x="0" y="-300870"/>
            <a:ext cx="8602201" cy="916465"/>
          </a:xfrm>
        </p:spPr>
        <p:txBody>
          <a:bodyPr>
            <a:normAutofit/>
          </a:bodyPr>
          <a:lstStyle/>
          <a:p>
            <a:r>
              <a:rPr lang="en-US" sz="2800" dirty="0">
                <a:latin typeface="Times New Roman" panose="02020603050405020304" pitchFamily="18" charset="0"/>
                <a:cs typeface="Times New Roman" panose="02020603050405020304" pitchFamily="18" charset="0"/>
              </a:rPr>
              <a:t>Results: software model </a:t>
            </a:r>
          </a:p>
        </p:txBody>
      </p:sp>
      <p:pic>
        <p:nvPicPr>
          <p:cNvPr id="4" name="Picture 2">
            <a:extLst>
              <a:ext uri="{FF2B5EF4-FFF2-40B4-BE49-F238E27FC236}">
                <a16:creationId xmlns:a16="http://schemas.microsoft.com/office/drawing/2014/main" id="{493F95C4-7990-E0E2-6BB8-D4C3BBB6934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2114" y="942715"/>
            <a:ext cx="11087772" cy="5622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3284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E877B-BE9D-7354-63F1-9C33BE5B6496}"/>
              </a:ext>
            </a:extLst>
          </p:cNvPr>
          <p:cNvSpPr>
            <a:spLocks noGrp="1"/>
          </p:cNvSpPr>
          <p:nvPr>
            <p:ph type="ctrTitle"/>
          </p:nvPr>
        </p:nvSpPr>
        <p:spPr>
          <a:xfrm>
            <a:off x="-2120981" y="-154005"/>
            <a:ext cx="8602201" cy="916465"/>
          </a:xfrm>
        </p:spPr>
        <p:txBody>
          <a:bodyPr>
            <a:normAutofit/>
          </a:bodyPr>
          <a:lstStyle/>
          <a:p>
            <a:r>
              <a:rPr lang="en-US" sz="2800" dirty="0">
                <a:latin typeface="Times New Roman" panose="02020603050405020304" pitchFamily="18" charset="0"/>
                <a:cs typeface="Times New Roman" panose="02020603050405020304" pitchFamily="18" charset="0"/>
              </a:rPr>
              <a:t>Verilog a results    </a:t>
            </a:r>
          </a:p>
        </p:txBody>
      </p:sp>
      <p:pic>
        <p:nvPicPr>
          <p:cNvPr id="13" name="Picture 12">
            <a:extLst>
              <a:ext uri="{FF2B5EF4-FFF2-40B4-BE49-F238E27FC236}">
                <a16:creationId xmlns:a16="http://schemas.microsoft.com/office/drawing/2014/main" id="{A489E431-A6D3-2A9D-3834-0280F99020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2926" y="4259178"/>
            <a:ext cx="2062069" cy="2598822"/>
          </a:xfrm>
          <a:prstGeom prst="rect">
            <a:avLst/>
          </a:prstGeom>
        </p:spPr>
      </p:pic>
      <p:sp>
        <p:nvSpPr>
          <p:cNvPr id="14" name="Right Brace 13">
            <a:extLst>
              <a:ext uri="{FF2B5EF4-FFF2-40B4-BE49-F238E27FC236}">
                <a16:creationId xmlns:a16="http://schemas.microsoft.com/office/drawing/2014/main" id="{E49B4DEE-3FF7-9CBF-DBDE-4886D71F0F6E}"/>
              </a:ext>
            </a:extLst>
          </p:cNvPr>
          <p:cNvSpPr/>
          <p:nvPr/>
        </p:nvSpPr>
        <p:spPr>
          <a:xfrm>
            <a:off x="6608220" y="1138186"/>
            <a:ext cx="1816100" cy="282742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pic>
        <p:nvPicPr>
          <p:cNvPr id="16" name="Picture 15">
            <a:extLst>
              <a:ext uri="{FF2B5EF4-FFF2-40B4-BE49-F238E27FC236}">
                <a16:creationId xmlns:a16="http://schemas.microsoft.com/office/drawing/2014/main" id="{910E5311-6399-41C6-7086-B596B9B0244D}"/>
              </a:ext>
            </a:extLst>
          </p:cNvPr>
          <p:cNvPicPr>
            <a:picLocks noChangeAspect="1"/>
          </p:cNvPicPr>
          <p:nvPr/>
        </p:nvPicPr>
        <p:blipFill>
          <a:blip r:embed="rId3"/>
          <a:stretch>
            <a:fillRect/>
          </a:stretch>
        </p:blipFill>
        <p:spPr>
          <a:xfrm>
            <a:off x="231006" y="1138187"/>
            <a:ext cx="6095999" cy="2827421"/>
          </a:xfrm>
          <a:prstGeom prst="rect">
            <a:avLst/>
          </a:prstGeom>
        </p:spPr>
      </p:pic>
      <p:pic>
        <p:nvPicPr>
          <p:cNvPr id="18" name="Picture 17">
            <a:extLst>
              <a:ext uri="{FF2B5EF4-FFF2-40B4-BE49-F238E27FC236}">
                <a16:creationId xmlns:a16="http://schemas.microsoft.com/office/drawing/2014/main" id="{0CCBB168-0129-D28A-2593-DFE5728693E4}"/>
              </a:ext>
            </a:extLst>
          </p:cNvPr>
          <p:cNvPicPr>
            <a:picLocks noChangeAspect="1"/>
          </p:cNvPicPr>
          <p:nvPr/>
        </p:nvPicPr>
        <p:blipFill>
          <a:blip r:embed="rId4"/>
          <a:srcRect b="4095"/>
          <a:stretch/>
        </p:blipFill>
        <p:spPr>
          <a:xfrm>
            <a:off x="8424320" y="304228"/>
            <a:ext cx="3581990" cy="3728757"/>
          </a:xfrm>
          <a:prstGeom prst="rect">
            <a:avLst/>
          </a:prstGeom>
        </p:spPr>
      </p:pic>
      <p:pic>
        <p:nvPicPr>
          <p:cNvPr id="20" name="Picture 19">
            <a:extLst>
              <a:ext uri="{FF2B5EF4-FFF2-40B4-BE49-F238E27FC236}">
                <a16:creationId xmlns:a16="http://schemas.microsoft.com/office/drawing/2014/main" id="{6AD50627-EA3C-53BC-ACD8-F516F5041E21}"/>
              </a:ext>
            </a:extLst>
          </p:cNvPr>
          <p:cNvPicPr>
            <a:picLocks noChangeAspect="1"/>
          </p:cNvPicPr>
          <p:nvPr/>
        </p:nvPicPr>
        <p:blipFill>
          <a:blip r:embed="rId5"/>
          <a:stretch>
            <a:fillRect/>
          </a:stretch>
        </p:blipFill>
        <p:spPr>
          <a:xfrm>
            <a:off x="231006" y="4032985"/>
            <a:ext cx="6095999" cy="2598823"/>
          </a:xfrm>
          <a:prstGeom prst="rect">
            <a:avLst/>
          </a:prstGeom>
        </p:spPr>
      </p:pic>
      <p:sp>
        <p:nvSpPr>
          <p:cNvPr id="21" name="Right Brace 20">
            <a:extLst>
              <a:ext uri="{FF2B5EF4-FFF2-40B4-BE49-F238E27FC236}">
                <a16:creationId xmlns:a16="http://schemas.microsoft.com/office/drawing/2014/main" id="{4DC60C49-375A-6358-45B2-6F6D9453E79D}"/>
              </a:ext>
            </a:extLst>
          </p:cNvPr>
          <p:cNvSpPr/>
          <p:nvPr/>
        </p:nvSpPr>
        <p:spPr>
          <a:xfrm>
            <a:off x="6608220" y="4251469"/>
            <a:ext cx="1949878" cy="216545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53001128"/>
      </p:ext>
    </p:extLst>
  </p:cSld>
  <p:clrMapOvr>
    <a:masterClrMapping/>
  </p:clrMapOvr>
</p:sld>
</file>

<file path=ppt/theme/theme1.xml><?xml version="1.0" encoding="utf-8"?>
<a:theme xmlns:a="http://schemas.openxmlformats.org/drawingml/2006/main" name="Citation">
  <a:themeElements>
    <a:clrScheme name="Custom 334">
      <a:dk1>
        <a:sysClr val="windowText" lastClr="000000"/>
      </a:dk1>
      <a:lt1>
        <a:sysClr val="window" lastClr="FFFFFF"/>
      </a:lt1>
      <a:dk2>
        <a:srgbClr val="01375D"/>
      </a:dk2>
      <a:lt2>
        <a:srgbClr val="F3F2EF"/>
      </a:lt2>
      <a:accent1>
        <a:srgbClr val="29A3D2"/>
      </a:accent1>
      <a:accent2>
        <a:srgbClr val="0669AC"/>
      </a:accent2>
      <a:accent3>
        <a:srgbClr val="37B99D"/>
      </a:accent3>
      <a:accent4>
        <a:srgbClr val="FD891C"/>
      </a:accent4>
      <a:accent5>
        <a:srgbClr val="FA531E"/>
      </a:accent5>
      <a:accent6>
        <a:srgbClr val="FF4B95"/>
      </a:accent6>
      <a:hlink>
        <a:srgbClr val="FA531E"/>
      </a:hlink>
      <a:folHlink>
        <a:srgbClr val="37B99D"/>
      </a:folHlink>
    </a:clrScheme>
    <a:fontScheme name="Custom 363">
      <a:majorFont>
        <a:latin typeface="Grandview"/>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tation Showcase_win32_LW_V8" id="{F6E927C2-C719-4BD7-AE7A-76BEB44AA7D6}" vid="{C0CB572A-F088-441E-8F95-EFED0AB31A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Custom 334">
    <a:dk1>
      <a:sysClr val="windowText" lastClr="000000"/>
    </a:dk1>
    <a:lt1>
      <a:sysClr val="window" lastClr="FFFFFF"/>
    </a:lt1>
    <a:dk2>
      <a:srgbClr val="01375D"/>
    </a:dk2>
    <a:lt2>
      <a:srgbClr val="F3F2EF"/>
    </a:lt2>
    <a:accent1>
      <a:srgbClr val="29A3D2"/>
    </a:accent1>
    <a:accent2>
      <a:srgbClr val="0669AC"/>
    </a:accent2>
    <a:accent3>
      <a:srgbClr val="37B99D"/>
    </a:accent3>
    <a:accent4>
      <a:srgbClr val="FD891C"/>
    </a:accent4>
    <a:accent5>
      <a:srgbClr val="FA531E"/>
    </a:accent5>
    <a:accent6>
      <a:srgbClr val="FF4B95"/>
    </a:accent6>
    <a:hlink>
      <a:srgbClr val="FA531E"/>
    </a:hlink>
    <a:folHlink>
      <a:srgbClr val="37B99D"/>
    </a:folHlink>
  </a:clrScheme>
</a:themeOverride>
</file>

<file path=ppt/theme/themeOverride2.xml><?xml version="1.0" encoding="utf-8"?>
<a:themeOverride xmlns:a="http://schemas.openxmlformats.org/drawingml/2006/main">
  <a:clrScheme name="Custom 334">
    <a:dk1>
      <a:sysClr val="windowText" lastClr="000000"/>
    </a:dk1>
    <a:lt1>
      <a:sysClr val="window" lastClr="FFFFFF"/>
    </a:lt1>
    <a:dk2>
      <a:srgbClr val="01375D"/>
    </a:dk2>
    <a:lt2>
      <a:srgbClr val="F3F2EF"/>
    </a:lt2>
    <a:accent1>
      <a:srgbClr val="29A3D2"/>
    </a:accent1>
    <a:accent2>
      <a:srgbClr val="0669AC"/>
    </a:accent2>
    <a:accent3>
      <a:srgbClr val="37B99D"/>
    </a:accent3>
    <a:accent4>
      <a:srgbClr val="FD891C"/>
    </a:accent4>
    <a:accent5>
      <a:srgbClr val="FA531E"/>
    </a:accent5>
    <a:accent6>
      <a:srgbClr val="FF4B95"/>
    </a:accent6>
    <a:hlink>
      <a:srgbClr val="FA531E"/>
    </a:hlink>
    <a:folHlink>
      <a:srgbClr val="37B99D"/>
    </a:folHlink>
  </a:clrScheme>
</a:themeOverride>
</file>

<file path=ppt/theme/themeOverride3.xml><?xml version="1.0" encoding="utf-8"?>
<a:themeOverride xmlns:a="http://schemas.openxmlformats.org/drawingml/2006/main">
  <a:clrScheme name="Custom 334">
    <a:dk1>
      <a:sysClr val="windowText" lastClr="000000"/>
    </a:dk1>
    <a:lt1>
      <a:sysClr val="window" lastClr="FFFFFF"/>
    </a:lt1>
    <a:dk2>
      <a:srgbClr val="01375D"/>
    </a:dk2>
    <a:lt2>
      <a:srgbClr val="F3F2EF"/>
    </a:lt2>
    <a:accent1>
      <a:srgbClr val="29A3D2"/>
    </a:accent1>
    <a:accent2>
      <a:srgbClr val="0669AC"/>
    </a:accent2>
    <a:accent3>
      <a:srgbClr val="37B99D"/>
    </a:accent3>
    <a:accent4>
      <a:srgbClr val="FD891C"/>
    </a:accent4>
    <a:accent5>
      <a:srgbClr val="FA531E"/>
    </a:accent5>
    <a:accent6>
      <a:srgbClr val="FF4B95"/>
    </a:accent6>
    <a:hlink>
      <a:srgbClr val="FA531E"/>
    </a:hlink>
    <a:folHlink>
      <a:srgbClr val="37B99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4A5C30DD9E05842AB6CB536950C1252" ma:contentTypeVersion="3" ma:contentTypeDescription="Create a new document." ma:contentTypeScope="" ma:versionID="5318c1bd036c43884376c3af2fbcec0b">
  <xsd:schema xmlns:xsd="http://www.w3.org/2001/XMLSchema" xmlns:xs="http://www.w3.org/2001/XMLSchema" xmlns:p="http://schemas.microsoft.com/office/2006/metadata/properties" xmlns:ns2="77118b96-16bd-4b94-ab30-b738cf564ea7" targetNamespace="http://schemas.microsoft.com/office/2006/metadata/properties" ma:root="true" ma:fieldsID="7667082c8902c848328a83c0da3733cf" ns2:_="">
    <xsd:import namespace="77118b96-16bd-4b94-ab30-b738cf564ea7"/>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7118b96-16bd-4b94-ab30-b738cf564ea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194D626-FF99-4D14-A6F7-C95F3B663853}">
  <ds:schemaRefs>
    <ds:schemaRef ds:uri="http://schemas.microsoft.com/sharepoint/v3/contenttype/forms"/>
  </ds:schemaRefs>
</ds:datastoreItem>
</file>

<file path=customXml/itemProps2.xml><?xml version="1.0" encoding="utf-8"?>
<ds:datastoreItem xmlns:ds="http://schemas.openxmlformats.org/officeDocument/2006/customXml" ds:itemID="{84C405A2-288D-4ACA-9C67-9C5EE383EE0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C17E32A1-1704-47D4-8DB0-311EF7272692}"/>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1292</TotalTime>
  <Words>522</Words>
  <Application>Microsoft Office PowerPoint</Application>
  <PresentationFormat>Widescreen</PresentationFormat>
  <Paragraphs>83</Paragraphs>
  <Slides>23</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Aptos</vt:lpstr>
      <vt:lpstr>Arial</vt:lpstr>
      <vt:lpstr>Grandview</vt:lpstr>
      <vt:lpstr>Grandview Display</vt:lpstr>
      <vt:lpstr>Times New Roman</vt:lpstr>
      <vt:lpstr>Citation</vt:lpstr>
      <vt:lpstr>ANALOG NEURAL NETWORK FOR MNIST DATASET</vt:lpstr>
      <vt:lpstr>CONTENTS</vt:lpstr>
      <vt:lpstr>PROBLEM STATEMENT </vt:lpstr>
      <vt:lpstr>SOFTWARE MODEL</vt:lpstr>
      <vt:lpstr>SOFTWARE MODEL</vt:lpstr>
      <vt:lpstr>Results: software model</vt:lpstr>
      <vt:lpstr>Results: software model </vt:lpstr>
      <vt:lpstr>Results: software model </vt:lpstr>
      <vt:lpstr>Verilog a results    </vt:lpstr>
      <vt:lpstr>HARDWARE DESIGN FLOW</vt:lpstr>
      <vt:lpstr>PROPOSED ARCHITECTURE</vt:lpstr>
      <vt:lpstr>CIRCUIT Diagram: top level schematic </vt:lpstr>
      <vt:lpstr>Circuit diagram: WEIGHTED average</vt:lpstr>
      <vt:lpstr>CIRCUIT Diagram: activation function</vt:lpstr>
      <vt:lpstr>CIRCUIT Diagram: relu activation function</vt:lpstr>
      <vt:lpstr>Cadence RESULTS: DIGITʻ6ʼ LABEL </vt:lpstr>
      <vt:lpstr>PowerPoint Presentation</vt:lpstr>
      <vt:lpstr>PowerPoint Presentation</vt:lpstr>
      <vt:lpstr>PowerPoint Presentation</vt:lpstr>
      <vt:lpstr>PowerPoint Presentation</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Abhishek Seshan Kuruvella</dc:creator>
  <cp:lastModifiedBy>Abhishek Seshan Kuruvella</cp:lastModifiedBy>
  <cp:revision>60</cp:revision>
  <dcterms:created xsi:type="dcterms:W3CDTF">2024-06-26T20:20:27Z</dcterms:created>
  <dcterms:modified xsi:type="dcterms:W3CDTF">2025-05-03T21:25:33Z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0x010100F4A5C30DD9E05842AB6CB536950C1252</vt:lpwstr>
  </property>
  <property fmtid="{D5CDD505-2E9C-101B-9397-08002B2CF9AE}" pid="3" name="MediaServiceImageTags">
    <vt:lpwstr/>
  </property>
</Properties>
</file>